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1D5E3-2E35-4296-9BAD-AFD0FEDFEDC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6263-FE46-45D5-8FB2-E271373FC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1D5E3-2E35-4296-9BAD-AFD0FEDFEDC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6263-FE46-45D5-8FB2-E271373FC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1D5E3-2E35-4296-9BAD-AFD0FEDFEDC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6263-FE46-45D5-8FB2-E271373FC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1D5E3-2E35-4296-9BAD-AFD0FEDFEDC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6263-FE46-45D5-8FB2-E271373FC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1D5E3-2E35-4296-9BAD-AFD0FEDFEDC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6263-FE46-45D5-8FB2-E271373FC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1D5E3-2E35-4296-9BAD-AFD0FEDFEDC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6263-FE46-45D5-8FB2-E271373FC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1D5E3-2E35-4296-9BAD-AFD0FEDFEDC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6263-FE46-45D5-8FB2-E271373FC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1D5E3-2E35-4296-9BAD-AFD0FEDFEDC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6263-FE46-45D5-8FB2-E271373FC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1D5E3-2E35-4296-9BAD-AFD0FEDFEDC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6263-FE46-45D5-8FB2-E271373FC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1D5E3-2E35-4296-9BAD-AFD0FEDFEDC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6263-FE46-45D5-8FB2-E271373FC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1D5E3-2E35-4296-9BAD-AFD0FEDFEDC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96263-FE46-45D5-8FB2-E271373FCE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1D5E3-2E35-4296-9BAD-AFD0FEDFEDC9}" type="datetimeFigureOut">
              <a:rPr lang="en-US" smtClean="0"/>
              <a:pPr/>
              <a:t>12/20/2017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96263-FE46-45D5-8FB2-E271373FCE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jesty 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jes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304800"/>
            <a:ext cx="65532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Majesty Worship His Majesty 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524000"/>
            <a:ext cx="6705600" cy="4800600"/>
          </a:xfrm>
          <a:noFill/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/>
              <a:t>Majesty </a:t>
            </a:r>
            <a:r>
              <a:rPr lang="en-US" sz="2400" b="1" dirty="0" smtClean="0"/>
              <a:t>Worship His majesty </a:t>
            </a:r>
          </a:p>
          <a:p>
            <a:pPr>
              <a:buNone/>
            </a:pPr>
            <a:r>
              <a:rPr lang="en-US" sz="2400" b="1" dirty="0" smtClean="0"/>
              <a:t>Unto </a:t>
            </a:r>
            <a:r>
              <a:rPr lang="en-US" sz="2400" b="1" dirty="0" smtClean="0"/>
              <a:t>Jesus, be all glory, honor and praise</a:t>
            </a:r>
          </a:p>
          <a:p>
            <a:pPr>
              <a:buNone/>
            </a:pPr>
            <a:r>
              <a:rPr lang="en-US" sz="2400" b="1" dirty="0" smtClean="0"/>
              <a:t>Majesty </a:t>
            </a:r>
            <a:r>
              <a:rPr lang="en-US" sz="2400" b="1" dirty="0" smtClean="0"/>
              <a:t>Kingdom authority Flows from His throne, </a:t>
            </a:r>
          </a:p>
          <a:p>
            <a:pPr>
              <a:buNone/>
            </a:pPr>
            <a:r>
              <a:rPr lang="en-US" sz="2400" b="1" dirty="0" smtClean="0"/>
              <a:t>unto </a:t>
            </a:r>
            <a:r>
              <a:rPr lang="en-US" sz="2400" b="1" dirty="0" smtClean="0"/>
              <a:t>His own, His anthem raise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Chorus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So </a:t>
            </a:r>
            <a:r>
              <a:rPr lang="en-US" sz="2400" b="1" dirty="0" smtClean="0">
                <a:solidFill>
                  <a:srgbClr val="FF0000"/>
                </a:solidFill>
              </a:rPr>
              <a:t>exalt, lift up on high the Name of Jesus </a:t>
            </a:r>
            <a:r>
              <a:rPr lang="en-US" sz="2400" b="1" dirty="0" smtClean="0">
                <a:solidFill>
                  <a:srgbClr val="FF0000"/>
                </a:solidFill>
              </a:rPr>
              <a:t>                      Magnify, </a:t>
            </a:r>
            <a:r>
              <a:rPr lang="en-US" sz="2400" b="1" dirty="0" smtClean="0">
                <a:solidFill>
                  <a:srgbClr val="FF0000"/>
                </a:solidFill>
              </a:rPr>
              <a:t>come glorify Christ Jesus the King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Majesty</a:t>
            </a:r>
            <a:r>
              <a:rPr lang="en-US" sz="2400" b="1" dirty="0" smtClean="0">
                <a:solidFill>
                  <a:srgbClr val="FF0000"/>
                </a:solidFill>
              </a:rPr>
              <a:t>, worship His majesty Jesus who died, 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now </a:t>
            </a:r>
            <a:r>
              <a:rPr lang="en-US" sz="2400" b="1" dirty="0" smtClean="0">
                <a:solidFill>
                  <a:srgbClr val="FF0000"/>
                </a:solidFill>
              </a:rPr>
              <a:t>glorified, King of all </a:t>
            </a:r>
            <a:r>
              <a:rPr lang="en-US" sz="2400" b="1" dirty="0" smtClean="0">
                <a:solidFill>
                  <a:srgbClr val="FF0000"/>
                </a:solidFill>
              </a:rPr>
              <a:t>kings</a:t>
            </a:r>
            <a:endParaRPr lang="en-US" sz="2400" b="1" dirty="0"/>
          </a:p>
          <a:p>
            <a:pPr marL="0" indent="0">
              <a:buNone/>
            </a:pP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 smtClean="0"/>
          </a:p>
          <a:p>
            <a:pPr marL="0" indent="0">
              <a:buNone/>
            </a:pP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69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Majesty Worship His Majesty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Majesty</dc:title>
  <dc:creator>user</dc:creator>
  <cp:lastModifiedBy>mary</cp:lastModifiedBy>
  <cp:revision>21</cp:revision>
  <dcterms:created xsi:type="dcterms:W3CDTF">2016-01-13T05:19:37Z</dcterms:created>
  <dcterms:modified xsi:type="dcterms:W3CDTF">2017-12-20T20:44:07Z</dcterms:modified>
</cp:coreProperties>
</file>