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70" d="100"/>
          <a:sy n="70" d="100"/>
        </p:scale>
        <p:origin x="-163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DA5C4-4B21-4804-93DF-3DFEB1759BBB}" type="datetimeFigureOut">
              <a:rPr lang="ko-KR" altLang="en-US" smtClean="0"/>
              <a:pPr/>
              <a:t>2017-12-13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09A11-B180-44A3-9720-3B56BAA9655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09A11-B180-44A3-9720-3B56BAA96558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6494-F79C-43E6-8523-00EBC9728220}" type="datetimeFigureOut">
              <a:rPr lang="ko-KR" altLang="en-US" smtClean="0"/>
              <a:pPr/>
              <a:t>2017-12-13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6397-6C84-40F6-8A35-B93059A0CB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6494-F79C-43E6-8523-00EBC9728220}" type="datetimeFigureOut">
              <a:rPr lang="ko-KR" altLang="en-US" smtClean="0"/>
              <a:pPr/>
              <a:t>2017-12-13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6397-6C84-40F6-8A35-B93059A0CB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6494-F79C-43E6-8523-00EBC9728220}" type="datetimeFigureOut">
              <a:rPr lang="ko-KR" altLang="en-US" smtClean="0"/>
              <a:pPr/>
              <a:t>2017-12-13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6397-6C84-40F6-8A35-B93059A0CB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6494-F79C-43E6-8523-00EBC9728220}" type="datetimeFigureOut">
              <a:rPr lang="ko-KR" altLang="en-US" smtClean="0"/>
              <a:pPr/>
              <a:t>2017-12-13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6397-6C84-40F6-8A35-B93059A0CB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6494-F79C-43E6-8523-00EBC9728220}" type="datetimeFigureOut">
              <a:rPr lang="ko-KR" altLang="en-US" smtClean="0"/>
              <a:pPr/>
              <a:t>2017-12-13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6397-6C84-40F6-8A35-B93059A0CB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6494-F79C-43E6-8523-00EBC9728220}" type="datetimeFigureOut">
              <a:rPr lang="ko-KR" altLang="en-US" smtClean="0"/>
              <a:pPr/>
              <a:t>2017-12-13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6397-6C84-40F6-8A35-B93059A0CB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6494-F79C-43E6-8523-00EBC9728220}" type="datetimeFigureOut">
              <a:rPr lang="ko-KR" altLang="en-US" smtClean="0"/>
              <a:pPr/>
              <a:t>2017-12-13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6397-6C84-40F6-8A35-B93059A0CB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6494-F79C-43E6-8523-00EBC9728220}" type="datetimeFigureOut">
              <a:rPr lang="ko-KR" altLang="en-US" smtClean="0"/>
              <a:pPr/>
              <a:t>2017-12-13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6397-6C84-40F6-8A35-B93059A0CB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6494-F79C-43E6-8523-00EBC9728220}" type="datetimeFigureOut">
              <a:rPr lang="ko-KR" altLang="en-US" smtClean="0"/>
              <a:pPr/>
              <a:t>2017-12-13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6397-6C84-40F6-8A35-B93059A0CB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6494-F79C-43E6-8523-00EBC9728220}" type="datetimeFigureOut">
              <a:rPr lang="ko-KR" altLang="en-US" smtClean="0"/>
              <a:pPr/>
              <a:t>2017-12-13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6397-6C84-40F6-8A35-B93059A0CB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6494-F79C-43E6-8523-00EBC9728220}" type="datetimeFigureOut">
              <a:rPr lang="ko-KR" altLang="en-US" smtClean="0"/>
              <a:pPr/>
              <a:t>2017-12-13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6397-6C84-40F6-8A35-B93059A0CB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D6494-F79C-43E6-8523-00EBC9728220}" type="datetimeFigureOut">
              <a:rPr lang="ko-KR" altLang="en-US" smtClean="0"/>
              <a:pPr/>
              <a:t>2017-12-13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F6397-6C84-40F6-8A35-B93059A0CBC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Lord I Lift Your Name On High3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73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rd I Lift Your Name On Hi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115616" y="0"/>
            <a:ext cx="6984776" cy="634082"/>
          </a:xfrm>
        </p:spPr>
        <p:txBody>
          <a:bodyPr>
            <a:noAutofit/>
          </a:bodyPr>
          <a:lstStyle/>
          <a:p>
            <a:r>
              <a:rPr lang="en-US" altLang="ko-KR" sz="3600" b="1" dirty="0" smtClean="0"/>
              <a:t>Lord I Lift Your Name On High </a:t>
            </a:r>
            <a:r>
              <a:rPr lang="ko-KR" altLang="en-US" sz="3600" b="1" dirty="0" smtClean="0"/>
              <a:t> </a:t>
            </a:r>
            <a:endParaRPr lang="ko-KR" altLang="en-US" sz="3600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539552" y="692696"/>
            <a:ext cx="6984776" cy="36724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2000" b="1" dirty="0" smtClean="0"/>
              <a:t>Lord </a:t>
            </a:r>
            <a:r>
              <a:rPr lang="en-US" altLang="ko-KR" sz="2000" b="1" dirty="0"/>
              <a:t>I lift your name on </a:t>
            </a:r>
            <a:r>
              <a:rPr lang="en-US" altLang="ko-KR" sz="2000" b="1" dirty="0" smtClean="0"/>
              <a:t>high </a:t>
            </a:r>
          </a:p>
          <a:p>
            <a:pPr marL="0" indent="0">
              <a:buNone/>
            </a:pPr>
            <a:r>
              <a:rPr lang="en-US" altLang="ko-KR" sz="2000" b="1" dirty="0" smtClean="0"/>
              <a:t>Lord </a:t>
            </a:r>
            <a:r>
              <a:rPr lang="en-US" altLang="ko-KR" sz="2000" b="1" dirty="0"/>
              <a:t>I love to sing </a:t>
            </a:r>
            <a:r>
              <a:rPr lang="en-US" altLang="ko-KR" sz="2000" b="1" dirty="0" smtClean="0"/>
              <a:t>your praises</a:t>
            </a:r>
          </a:p>
          <a:p>
            <a:pPr marL="0" indent="0">
              <a:buNone/>
            </a:pPr>
            <a:r>
              <a:rPr lang="en-US" altLang="ko-KR" sz="2000" b="1" dirty="0" smtClean="0"/>
              <a:t>I'm </a:t>
            </a:r>
            <a:r>
              <a:rPr lang="en-US" altLang="ko-KR" sz="2000" b="1" dirty="0"/>
              <a:t>so glad you are in my </a:t>
            </a:r>
            <a:r>
              <a:rPr lang="en-US" altLang="ko-KR" sz="2000" b="1" dirty="0" smtClean="0"/>
              <a:t>life </a:t>
            </a:r>
          </a:p>
          <a:p>
            <a:pPr marL="0" indent="0">
              <a:buNone/>
            </a:pPr>
            <a:r>
              <a:rPr lang="en-US" altLang="ko-KR" sz="2000" b="1" dirty="0" smtClean="0"/>
              <a:t>I'm </a:t>
            </a:r>
            <a:r>
              <a:rPr lang="en-US" altLang="ko-KR" sz="2000" b="1" dirty="0"/>
              <a:t>so glad you came to save us.</a:t>
            </a:r>
            <a:br>
              <a:rPr lang="en-US" altLang="ko-KR" sz="2000" b="1" dirty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en-US" altLang="ko-KR" sz="2000" b="1" dirty="0" smtClean="0">
                <a:solidFill>
                  <a:srgbClr val="FF0000"/>
                </a:solidFill>
              </a:rPr>
              <a:t>Chorus                                                                                   </a:t>
            </a:r>
            <a:r>
              <a:rPr lang="en-US" altLang="ko-KR" sz="2000" b="1" dirty="0" smtClean="0"/>
              <a:t>    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You </a:t>
            </a:r>
            <a:r>
              <a:rPr lang="en-US" altLang="ko-KR" sz="2000" b="1" dirty="0">
                <a:solidFill>
                  <a:srgbClr val="FF0000"/>
                </a:solidFill>
              </a:rPr>
              <a:t>came from heaven to earth, to show the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way</a:t>
            </a:r>
          </a:p>
          <a:p>
            <a:pPr marL="0" indent="0">
              <a:buNone/>
            </a:pPr>
            <a:r>
              <a:rPr lang="en-US" altLang="ko-KR" sz="2000" b="1" dirty="0" smtClean="0">
                <a:solidFill>
                  <a:srgbClr val="FF0000"/>
                </a:solidFill>
              </a:rPr>
              <a:t>From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the earth to </a:t>
            </a:r>
            <a:r>
              <a:rPr lang="en-US" altLang="ko-KR" sz="2000" b="1" dirty="0">
                <a:solidFill>
                  <a:srgbClr val="FF0000"/>
                </a:solidFill>
              </a:rPr>
              <a:t>the cross, my debt to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pay</a:t>
            </a:r>
          </a:p>
          <a:p>
            <a:pPr marL="0" indent="0">
              <a:buNone/>
            </a:pPr>
            <a:r>
              <a:rPr lang="en-US" altLang="ko-KR" sz="2000" b="1" dirty="0" smtClean="0">
                <a:solidFill>
                  <a:srgbClr val="FF0000"/>
                </a:solidFill>
              </a:rPr>
              <a:t>From </a:t>
            </a:r>
            <a:r>
              <a:rPr lang="en-US" altLang="ko-KR" sz="2000" b="1" dirty="0">
                <a:solidFill>
                  <a:srgbClr val="FF0000"/>
                </a:solidFill>
              </a:rPr>
              <a:t>the cross to the grave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,  </a:t>
            </a:r>
            <a:r>
              <a:rPr lang="en-US" altLang="ko-KR" sz="2000" b="1" dirty="0">
                <a:solidFill>
                  <a:srgbClr val="FF0000"/>
                </a:solidFill>
              </a:rPr>
              <a:t>from the grave to the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sky</a:t>
            </a:r>
          </a:p>
          <a:p>
            <a:pPr marL="0" indent="0">
              <a:buNone/>
            </a:pPr>
            <a:r>
              <a:rPr lang="en-US" altLang="ko-KR" sz="2000" b="1" dirty="0" smtClean="0">
                <a:solidFill>
                  <a:srgbClr val="FF0000"/>
                </a:solidFill>
              </a:rPr>
              <a:t>Lord </a:t>
            </a:r>
            <a:r>
              <a:rPr lang="en-US" altLang="ko-KR" sz="2000" b="1" dirty="0">
                <a:solidFill>
                  <a:srgbClr val="FF0000"/>
                </a:solidFill>
              </a:rPr>
              <a:t>I lift your name on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high</a:t>
            </a:r>
            <a:endParaRPr lang="en-US" altLang="ko-KR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39</Words>
  <Application>Microsoft Office PowerPoint</Application>
  <PresentationFormat>On-screen Show (4:3)</PresentationFormat>
  <Paragraphs>10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Lord I Lift Your Name On High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현빈</dc:creator>
  <cp:lastModifiedBy>mary</cp:lastModifiedBy>
  <cp:revision>15</cp:revision>
  <dcterms:created xsi:type="dcterms:W3CDTF">2015-11-02T02:28:25Z</dcterms:created>
  <dcterms:modified xsi:type="dcterms:W3CDTF">2017-12-14T04:36:02Z</dcterms:modified>
</cp:coreProperties>
</file>