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AB328-4E32-4DF5-8D39-D7E8B472EF41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982FD-28FD-4230-86A6-BC6D4FA6D5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Jesus Name Above All names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Name Above All na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0"/>
            <a:ext cx="67818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(Name Above All names)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2000"/>
            <a:ext cx="6705600" cy="6096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dirty="0" smtClean="0"/>
              <a:t>Jesus Name Above All names</a:t>
            </a:r>
          </a:p>
          <a:p>
            <a:pPr>
              <a:buNone/>
            </a:pPr>
            <a:r>
              <a:rPr lang="en-US" sz="2400" b="1" dirty="0" smtClean="0"/>
              <a:t>Precious Lamb of God </a:t>
            </a:r>
          </a:p>
          <a:p>
            <a:pPr>
              <a:buNone/>
            </a:pPr>
            <a:r>
              <a:rPr lang="en-US" sz="2400" b="1" dirty="0" smtClean="0"/>
              <a:t>Risen son of man</a:t>
            </a:r>
          </a:p>
          <a:p>
            <a:pPr>
              <a:buNone/>
            </a:pPr>
            <a:r>
              <a:rPr lang="en-US" sz="2400" b="1" dirty="0" smtClean="0"/>
              <a:t>Jesus my savior and My </a:t>
            </a:r>
            <a:r>
              <a:rPr lang="en-US" sz="2400" b="1" dirty="0" smtClean="0"/>
              <a:t>Lord</a:t>
            </a: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My shepherd and my King</a:t>
            </a:r>
          </a:p>
          <a:p>
            <a:pPr>
              <a:buNone/>
            </a:pPr>
            <a:r>
              <a:rPr lang="en-US" sz="2400" b="1" dirty="0" smtClean="0"/>
              <a:t>Your everything I need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Chorus: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You’re all that I desire, you’re all that I adore,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My redeemer, exalted evermore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 give you all I have  I give you all I am.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King of glory forever you will reign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Tag:</a:t>
            </a: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Jesus  Jesus  Jesus  Jesus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80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(Name Above All names)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Name Above All names</dc:title>
  <dc:creator>jungyeo park</dc:creator>
  <cp:lastModifiedBy>mary</cp:lastModifiedBy>
  <cp:revision>17</cp:revision>
  <dcterms:created xsi:type="dcterms:W3CDTF">2016-01-23T14:54:22Z</dcterms:created>
  <dcterms:modified xsi:type="dcterms:W3CDTF">2017-12-27T18:25:05Z</dcterms:modified>
</cp:coreProperties>
</file>