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0A92-45BD-43E7-8AE1-0AEB8AF5A7C3}" type="datetimeFigureOut">
              <a:rPr lang="en-US" smtClean="0"/>
              <a:pPr/>
              <a:t>12/2/2017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F65C-6542-457D-B55A-D0005E299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0A92-45BD-43E7-8AE1-0AEB8AF5A7C3}" type="datetimeFigureOut">
              <a:rPr lang="en-US" smtClean="0"/>
              <a:pPr/>
              <a:t>12/2/2017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F65C-6542-457D-B55A-D0005E299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0A92-45BD-43E7-8AE1-0AEB8AF5A7C3}" type="datetimeFigureOut">
              <a:rPr lang="en-US" smtClean="0"/>
              <a:pPr/>
              <a:t>12/2/2017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F65C-6542-457D-B55A-D0005E299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0A92-45BD-43E7-8AE1-0AEB8AF5A7C3}" type="datetimeFigureOut">
              <a:rPr lang="en-US" smtClean="0"/>
              <a:pPr/>
              <a:t>12/2/2017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F65C-6542-457D-B55A-D0005E299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0A92-45BD-43E7-8AE1-0AEB8AF5A7C3}" type="datetimeFigureOut">
              <a:rPr lang="en-US" smtClean="0"/>
              <a:pPr/>
              <a:t>12/2/2017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F65C-6542-457D-B55A-D0005E299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0A92-45BD-43E7-8AE1-0AEB8AF5A7C3}" type="datetimeFigureOut">
              <a:rPr lang="en-US" smtClean="0"/>
              <a:pPr/>
              <a:t>12/2/2017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F65C-6542-457D-B55A-D0005E299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0A92-45BD-43E7-8AE1-0AEB8AF5A7C3}" type="datetimeFigureOut">
              <a:rPr lang="en-US" smtClean="0"/>
              <a:pPr/>
              <a:t>12/2/2017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F65C-6542-457D-B55A-D0005E299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0A92-45BD-43E7-8AE1-0AEB8AF5A7C3}" type="datetimeFigureOut">
              <a:rPr lang="en-US" smtClean="0"/>
              <a:pPr/>
              <a:t>12/2/2017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F65C-6542-457D-B55A-D0005E299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0A92-45BD-43E7-8AE1-0AEB8AF5A7C3}" type="datetimeFigureOut">
              <a:rPr lang="en-US" smtClean="0"/>
              <a:pPr/>
              <a:t>12/2/2017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F65C-6542-457D-B55A-D0005E299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0A92-45BD-43E7-8AE1-0AEB8AF5A7C3}" type="datetimeFigureOut">
              <a:rPr lang="en-US" smtClean="0"/>
              <a:pPr/>
              <a:t>12/2/2017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F65C-6542-457D-B55A-D0005E299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0A92-45BD-43E7-8AE1-0AEB8AF5A7C3}" type="datetimeFigureOut">
              <a:rPr lang="en-US" smtClean="0"/>
              <a:pPr/>
              <a:t>12/2/2017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2F65C-6542-457D-B55A-D0005E299D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70A92-45BD-43E7-8AE1-0AEB8AF5A7C3}" type="datetimeFigureOut">
              <a:rPr lang="en-US" smtClean="0"/>
              <a:pPr/>
              <a:t>12/2/2017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2F65C-6542-457D-B55A-D0005E299D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괴로울 때 주님의 얼굴을 보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3323861" y="1340768"/>
            <a:ext cx="5820139" cy="43651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These Dark Day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260648"/>
            <a:ext cx="3888432" cy="576064"/>
          </a:xfrm>
        </p:spPr>
        <p:txBody>
          <a:bodyPr>
            <a:noAutofit/>
          </a:bodyPr>
          <a:lstStyle/>
          <a:p>
            <a:r>
              <a:rPr lang="en-US" sz="3600" b="1" dirty="0"/>
              <a:t>In These Dark Days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24744"/>
            <a:ext cx="5256584" cy="4896544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In these dark days lift up your eyes to Jesus,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lift </a:t>
            </a:r>
            <a:r>
              <a:rPr lang="en-US" sz="2000" b="1" dirty="0">
                <a:solidFill>
                  <a:schemeClr val="tx1"/>
                </a:solidFill>
              </a:rPr>
              <a:t>your eyes He's still upon the throne,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And come what may, He never will forsake you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For </a:t>
            </a:r>
            <a:r>
              <a:rPr lang="en-US" sz="2000" b="1" dirty="0">
                <a:solidFill>
                  <a:schemeClr val="tx1"/>
                </a:solidFill>
              </a:rPr>
              <a:t>He is God to Him all things are known. 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Lift up your eyes He still is there,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Be </a:t>
            </a:r>
            <a:r>
              <a:rPr lang="en-US" sz="2000" b="1" dirty="0">
                <a:solidFill>
                  <a:schemeClr val="tx1"/>
                </a:solidFill>
              </a:rPr>
              <a:t>not dismayed He knows your weight of care,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In these dark days lift up </a:t>
            </a:r>
            <a:r>
              <a:rPr lang="en-US" sz="2000" b="1" dirty="0" smtClean="0">
                <a:solidFill>
                  <a:schemeClr val="tx1"/>
                </a:solidFill>
              </a:rPr>
              <a:t>your eyes to Jesus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And trust in Him He will your burden bear. </a:t>
            </a:r>
            <a:r>
              <a:rPr lang="en-US" sz="2000" b="1" dirty="0" smtClean="0">
                <a:solidFill>
                  <a:schemeClr val="tx1"/>
                </a:solidFill>
              </a:rPr>
              <a:t> 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24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 These Dark Days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These Dark Days </dc:title>
  <dc:creator>mary</dc:creator>
  <cp:lastModifiedBy>mary</cp:lastModifiedBy>
  <cp:revision>7</cp:revision>
  <dcterms:created xsi:type="dcterms:W3CDTF">2017-12-02T02:57:15Z</dcterms:created>
  <dcterms:modified xsi:type="dcterms:W3CDTF">2017-12-02T22:32:03Z</dcterms:modified>
</cp:coreProperties>
</file>