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18A11-C85A-4042-A6AD-E8F84F27D3EC}" type="datetimeFigureOut">
              <a:rPr lang="en-US" smtClean="0"/>
              <a:pPr/>
              <a:t>12/30/2017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FFBA0-7F6A-404D-BCB8-E5B3F9CBE0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m Trading My Sorrow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667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'm Trading My Sorr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0"/>
            <a:ext cx="4876800" cy="457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I'm Trading My Sorrows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533400"/>
            <a:ext cx="73152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I'm trading my sorrow I'm trading my shame</a:t>
            </a:r>
            <a:br>
              <a:rPr lang="en-US" sz="2000" b="1" dirty="0" smtClean="0"/>
            </a:br>
            <a:r>
              <a:rPr lang="en-US" sz="2000" b="1" dirty="0" smtClean="0"/>
              <a:t>I'm laying it down for the joy of the Lord</a:t>
            </a:r>
            <a:br>
              <a:rPr lang="en-US" sz="2000" b="1" dirty="0" smtClean="0"/>
            </a:br>
            <a:r>
              <a:rPr lang="en-US" sz="2000" b="1" dirty="0" smtClean="0"/>
              <a:t>I'm trading my sickness I'm trading my pain</a:t>
            </a:r>
            <a:br>
              <a:rPr lang="en-US" sz="2000" b="1" dirty="0" smtClean="0"/>
            </a:br>
            <a:r>
              <a:rPr lang="en-US" sz="2000" b="1" dirty="0" smtClean="0"/>
              <a:t>I'm laying it down for the joy of the Lord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Chorus: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we say yes Lord yes Lord yes yes Lord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Yes Lord yes Lord yes yes Lord  Yes Lord yes Lord yes yes Lord Amen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I'm pressed but not crushed persecuted not abandoned</a:t>
            </a:r>
            <a:br>
              <a:rPr lang="en-US" sz="2000" b="1" dirty="0" smtClean="0"/>
            </a:br>
            <a:r>
              <a:rPr lang="en-US" sz="2000" b="1" dirty="0" smtClean="0"/>
              <a:t>Struck down but not destroyed</a:t>
            </a:r>
            <a:br>
              <a:rPr lang="en-US" sz="2000" b="1" dirty="0" smtClean="0"/>
            </a:br>
            <a:r>
              <a:rPr lang="en-US" sz="2000" b="1" dirty="0" smtClean="0"/>
              <a:t>I'm blessed beyond the curse for his promise will endure</a:t>
            </a:r>
            <a:br>
              <a:rPr lang="en-US" sz="2000" b="1" dirty="0" smtClean="0"/>
            </a:br>
            <a:r>
              <a:rPr lang="en-US" sz="2000" b="1" dirty="0" smtClean="0"/>
              <a:t>And his joy's </a:t>
            </a:r>
            <a:r>
              <a:rPr lang="en-US" sz="2000" b="1" dirty="0" err="1" smtClean="0"/>
              <a:t>gonna</a:t>
            </a:r>
            <a:r>
              <a:rPr lang="en-US" sz="2000" b="1" dirty="0" smtClean="0"/>
              <a:t> be my strength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Though the sorrow may last for the night</a:t>
            </a:r>
            <a:br>
              <a:rPr lang="en-US" sz="2000" b="1" dirty="0" smtClean="0"/>
            </a:br>
            <a:r>
              <a:rPr lang="en-US" sz="2000" b="1" dirty="0" smtClean="0"/>
              <a:t>His joy comes with the morning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I'm Trading My Sorrows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I'm Trading My Sorrows </dc:title>
  <dc:creator>jungyeo park</dc:creator>
  <cp:lastModifiedBy>mary</cp:lastModifiedBy>
  <cp:revision>31</cp:revision>
  <dcterms:created xsi:type="dcterms:W3CDTF">2016-03-24T18:50:57Z</dcterms:created>
  <dcterms:modified xsi:type="dcterms:W3CDTF">2017-12-31T00:52:42Z</dcterms:modified>
</cp:coreProperties>
</file>