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157C-71A6-41FF-9702-8377A7904262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3D0-1A97-40C6-AEDA-E0855821F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157C-71A6-41FF-9702-8377A7904262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3D0-1A97-40C6-AEDA-E0855821F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157C-71A6-41FF-9702-8377A7904262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3D0-1A97-40C6-AEDA-E0855821F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157C-71A6-41FF-9702-8377A7904262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3D0-1A97-40C6-AEDA-E0855821F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157C-71A6-41FF-9702-8377A7904262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3D0-1A97-40C6-AEDA-E0855821F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157C-71A6-41FF-9702-8377A7904262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3D0-1A97-40C6-AEDA-E0855821F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157C-71A6-41FF-9702-8377A7904262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3D0-1A97-40C6-AEDA-E0855821F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157C-71A6-41FF-9702-8377A7904262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3D0-1A97-40C6-AEDA-E0855821F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157C-71A6-41FF-9702-8377A7904262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3D0-1A97-40C6-AEDA-E0855821F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157C-71A6-41FF-9702-8377A7904262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3D0-1A97-40C6-AEDA-E0855821F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157C-71A6-41FF-9702-8377A7904262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3D0-1A97-40C6-AEDA-E0855821F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0157C-71A6-41FF-9702-8377A7904262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E33D0-1A97-40C6-AEDA-E0855821F6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Worship You .jpg"/>
          <p:cNvPicPr>
            <a:picLocks noChangeAspect="1"/>
          </p:cNvPicPr>
          <p:nvPr userDrawn="1"/>
        </p:nvPicPr>
        <p:blipFill>
          <a:blip r:embed="rId14" cstate="print">
            <a:lum bright="5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rfect, I Will Worship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295400" y="0"/>
            <a:ext cx="6477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 Will Worship </a:t>
            </a:r>
            <a:r>
              <a:rPr lang="en-US" sz="3600" b="1" dirty="0" smtClean="0">
                <a:latin typeface="+mj-lt"/>
                <a:ea typeface="+mj-ea"/>
                <a:cs typeface="+mj-cs"/>
              </a:rPr>
              <a:t>You </a:t>
            </a:r>
            <a:r>
              <a:rPr lang="en-US" sz="3600" b="1" dirty="0" smtClean="0">
                <a:latin typeface="+mj-lt"/>
                <a:ea typeface="+mj-ea"/>
                <a:cs typeface="+mj-cs"/>
              </a:rPr>
              <a:t>by Rose </a:t>
            </a:r>
            <a:r>
              <a:rPr lang="en-US" sz="3600" b="1" dirty="0" smtClean="0">
                <a:latin typeface="+mj-lt"/>
                <a:ea typeface="+mj-ea"/>
                <a:cs typeface="+mj-cs"/>
              </a:rPr>
              <a:t>Park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57200" y="685800"/>
            <a:ext cx="4648200" cy="472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400" b="1" dirty="0" smtClean="0"/>
              <a:t>Perfect You are my God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400" b="1" dirty="0" smtClean="0"/>
              <a:t>Righteous and Holy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400" b="1" dirty="0" smtClean="0"/>
              <a:t>In all of Your ways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400" b="1" dirty="0" smtClean="0"/>
              <a:t>Revealing Your glory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400" b="1" dirty="0" smtClean="0"/>
              <a:t>In all that You do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400" b="1" dirty="0" smtClean="0"/>
              <a:t>All men will worship You </a:t>
            </a:r>
            <a:endParaRPr lang="en-US" sz="2400" b="1" dirty="0" smtClean="0"/>
          </a:p>
          <a:p>
            <a:pPr lvl="0">
              <a:spcBef>
                <a:spcPct val="20000"/>
              </a:spcBef>
              <a:defRPr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Chorus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I </a:t>
            </a:r>
            <a:r>
              <a:rPr lang="en-US" sz="2400" b="1" dirty="0" smtClean="0">
                <a:solidFill>
                  <a:srgbClr val="FF0000"/>
                </a:solidFill>
              </a:rPr>
              <a:t>will worship You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I will praise Your name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For You are the only Lord and King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I will worship You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I will praise Your name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My desire is to honor You Lord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34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mary</cp:lastModifiedBy>
  <cp:revision>10</cp:revision>
  <dcterms:created xsi:type="dcterms:W3CDTF">2015-12-13T22:45:28Z</dcterms:created>
  <dcterms:modified xsi:type="dcterms:W3CDTF">2021-01-05T01:37:16Z</dcterms:modified>
</cp:coreProperties>
</file>