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>
        <p:scale>
          <a:sx n="56" d="100"/>
          <a:sy n="56" d="100"/>
        </p:scale>
        <p:origin x="-2141" y="-2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B457-2A11-4703-AD8B-E688F1D2DFC5}" type="datetimeFigureOut">
              <a:rPr lang="en-US" smtClean="0"/>
              <a:pPr/>
              <a:t>12/23/2017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848D-6130-43EF-B2D8-B89BB800D3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B457-2A11-4703-AD8B-E688F1D2DFC5}" type="datetimeFigureOut">
              <a:rPr lang="en-US" smtClean="0"/>
              <a:pPr/>
              <a:t>12/23/2017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848D-6130-43EF-B2D8-B89BB800D3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B457-2A11-4703-AD8B-E688F1D2DFC5}" type="datetimeFigureOut">
              <a:rPr lang="en-US" smtClean="0"/>
              <a:pPr/>
              <a:t>12/23/2017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848D-6130-43EF-B2D8-B89BB800D3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B457-2A11-4703-AD8B-E688F1D2DFC5}" type="datetimeFigureOut">
              <a:rPr lang="en-US" smtClean="0"/>
              <a:pPr/>
              <a:t>12/23/2017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848D-6130-43EF-B2D8-B89BB800D3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B457-2A11-4703-AD8B-E688F1D2DFC5}" type="datetimeFigureOut">
              <a:rPr lang="en-US" smtClean="0"/>
              <a:pPr/>
              <a:t>12/23/2017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848D-6130-43EF-B2D8-B89BB800D3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B457-2A11-4703-AD8B-E688F1D2DFC5}" type="datetimeFigureOut">
              <a:rPr lang="en-US" smtClean="0"/>
              <a:pPr/>
              <a:t>12/23/2017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848D-6130-43EF-B2D8-B89BB800D3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B457-2A11-4703-AD8B-E688F1D2DFC5}" type="datetimeFigureOut">
              <a:rPr lang="en-US" smtClean="0"/>
              <a:pPr/>
              <a:t>12/23/2017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848D-6130-43EF-B2D8-B89BB800D3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B457-2A11-4703-AD8B-E688F1D2DFC5}" type="datetimeFigureOut">
              <a:rPr lang="en-US" smtClean="0"/>
              <a:pPr/>
              <a:t>12/23/2017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848D-6130-43EF-B2D8-B89BB800D3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B457-2A11-4703-AD8B-E688F1D2DFC5}" type="datetimeFigureOut">
              <a:rPr lang="en-US" smtClean="0"/>
              <a:pPr/>
              <a:t>12/23/2017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848D-6130-43EF-B2D8-B89BB800D3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B457-2A11-4703-AD8B-E688F1D2DFC5}" type="datetimeFigureOut">
              <a:rPr lang="en-US" smtClean="0"/>
              <a:pPr/>
              <a:t>12/23/2017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848D-6130-43EF-B2D8-B89BB800D3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B457-2A11-4703-AD8B-E688F1D2DFC5}" type="datetimeFigureOut">
              <a:rPr lang="en-US" smtClean="0"/>
              <a:pPr/>
              <a:t>12/23/2017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848D-6130-43EF-B2D8-B89BB800D3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5B457-2A11-4703-AD8B-E688F1D2DFC5}" type="datetimeFigureOut">
              <a:rPr lang="en-US" smtClean="0"/>
              <a:pPr/>
              <a:t>12/23/2017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2848D-6130-43EF-B2D8-B89BB800D39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없이 살 수 없네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Can't Live A Day Without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152400"/>
            <a:ext cx="5334000" cy="563562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I Can't Live A Day Without You  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85800"/>
            <a:ext cx="89154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I could live life alone And never fill the longings of my heart</a:t>
            </a:r>
            <a:br>
              <a:rPr lang="en-US" sz="2000" b="1" dirty="0" smtClean="0"/>
            </a:br>
            <a:r>
              <a:rPr lang="en-US" sz="2000" b="1" dirty="0" smtClean="0"/>
              <a:t>The healing warmth of someone's arms And I could live without dreams</a:t>
            </a:r>
            <a:br>
              <a:rPr lang="en-US" sz="2000" b="1" dirty="0" smtClean="0"/>
            </a:br>
            <a:r>
              <a:rPr lang="en-US" sz="2000" b="1" dirty="0" smtClean="0"/>
              <a:t>And never know the thrill of what could be With every star so far and out of reach</a:t>
            </a:r>
            <a:br>
              <a:rPr lang="en-US" sz="2000" b="1" dirty="0" smtClean="0"/>
            </a:br>
            <a:r>
              <a:rPr lang="en-US" sz="2000" b="1" dirty="0" smtClean="0"/>
              <a:t>I could live without many things And I could carry on, but...</a:t>
            </a:r>
            <a:endParaRPr lang="en-US" sz="1400" b="1" dirty="0" smtClean="0"/>
          </a:p>
          <a:p>
            <a:pPr marL="0" indent="0">
              <a:buNone/>
            </a:pPr>
            <a:endParaRPr lang="en-US" sz="1400" b="1" dirty="0" smtClean="0"/>
          </a:p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I couldn't face my life tomorrow Without your hope in my heart I know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I can't live a day without You Lord, there's no night and there's no morning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Without Your loving arms to hold me You're the heartbeat of all I do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I can't live a day without You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400" b="1" dirty="0" smtClean="0"/>
              <a:t/>
            </a:r>
            <a:br>
              <a:rPr lang="en-US" sz="1400" b="1" dirty="0" smtClean="0"/>
            </a:br>
            <a:endParaRPr lang="en-US" sz="1400" b="1" dirty="0" smtClean="0"/>
          </a:p>
          <a:p>
            <a:pPr marL="0" indent="0">
              <a:buNone/>
            </a:pPr>
            <a:r>
              <a:rPr lang="en-US" sz="2000" b="1" dirty="0" smtClean="0"/>
              <a:t>I could travel the world See all the wonders beautiful and new</a:t>
            </a:r>
            <a:br>
              <a:rPr lang="en-US" sz="2000" b="1" dirty="0" smtClean="0"/>
            </a:br>
            <a:r>
              <a:rPr lang="en-US" sz="2000" b="1" dirty="0" smtClean="0"/>
              <a:t>They'd only make me think of You And I could have all life offers</a:t>
            </a:r>
            <a:br>
              <a:rPr lang="en-US" sz="2000" b="1" dirty="0" smtClean="0"/>
            </a:br>
            <a:r>
              <a:rPr lang="en-US" sz="2000" b="1" dirty="0" smtClean="0"/>
              <a:t>Riches that were far beyond compare To grant my every wish without a care</a:t>
            </a:r>
            <a:br>
              <a:rPr lang="en-US" sz="2000" b="1" dirty="0" smtClean="0"/>
            </a:br>
            <a:r>
              <a:rPr lang="en-US" sz="2000" b="1" dirty="0" smtClean="0"/>
              <a:t>Oh, I could do anything, oh yes But if You weren't in it all...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/>
            </a:r>
            <a:br>
              <a:rPr lang="en-US" sz="1400" b="1" dirty="0" smtClean="0"/>
            </a:br>
            <a:endParaRPr lang="en-US" sz="1400" b="1" dirty="0" smtClean="0"/>
          </a:p>
          <a:p>
            <a:pPr marL="0" indent="0">
              <a:buNone/>
            </a:pPr>
            <a:r>
              <a:rPr lang="en-US" sz="2000" b="1" dirty="0" smtClean="0"/>
              <a:t>Oh, Jesus, I live because You live You're like the air I breathe</a:t>
            </a:r>
            <a:br>
              <a:rPr lang="en-US" sz="2000" b="1" dirty="0" smtClean="0"/>
            </a:br>
            <a:r>
              <a:rPr lang="en-US" sz="2000" b="1" dirty="0" smtClean="0"/>
              <a:t>Oh, Jesus, I have because You give You're everything to me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20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Can't Live A Day Without You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Are Your People</dc:title>
  <dc:creator>jungyeo park</dc:creator>
  <cp:lastModifiedBy>mary</cp:lastModifiedBy>
  <cp:revision>18</cp:revision>
  <dcterms:created xsi:type="dcterms:W3CDTF">2016-02-01T02:14:24Z</dcterms:created>
  <dcterms:modified xsi:type="dcterms:W3CDTF">2017-12-23T15:36:29Z</dcterms:modified>
</cp:coreProperties>
</file>