
<file path=[Content_Types].xml><?xml version="1.0" encoding="utf-8"?>
<Types xmlns="http://schemas.openxmlformats.org/package/2006/content-types">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snapVertSplitter="1" vertBarState="minimized" horzBarState="maximized">
    <p:restoredLeft sz="15621" autoAdjust="0"/>
    <p:restoredTop sz="94681" autoAdjust="0"/>
  </p:normalViewPr>
  <p:slideViewPr>
    <p:cSldViewPr>
      <p:cViewPr varScale="1">
        <p:scale>
          <a:sx n="113" d="100"/>
          <a:sy n="113" d="100"/>
        </p:scale>
        <p:origin x="-2370"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2338EE4-EBE9-43D1-8568-8AC9AC58DA5B}" type="datetimeFigureOut">
              <a:rPr lang="en-US" smtClean="0"/>
              <a:pPr/>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B3B332-876B-40DF-8CB4-96CDDA950CE8}"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338EE4-EBE9-43D1-8568-8AC9AC58DA5B}" type="datetimeFigureOut">
              <a:rPr lang="en-US" smtClean="0"/>
              <a:pPr/>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B3B332-876B-40DF-8CB4-96CDDA950CE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338EE4-EBE9-43D1-8568-8AC9AC58DA5B}" type="datetimeFigureOut">
              <a:rPr lang="en-US" smtClean="0"/>
              <a:pPr/>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B3B332-876B-40DF-8CB4-96CDDA950CE8}"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338EE4-EBE9-43D1-8568-8AC9AC58DA5B}" type="datetimeFigureOut">
              <a:rPr lang="en-US" smtClean="0"/>
              <a:pPr/>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B3B332-876B-40DF-8CB4-96CDDA950CE8}"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2338EE4-EBE9-43D1-8568-8AC9AC58DA5B}" type="datetimeFigureOut">
              <a:rPr lang="en-US" smtClean="0"/>
              <a:pPr/>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B3B332-876B-40DF-8CB4-96CDDA950CE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2338EE4-EBE9-43D1-8568-8AC9AC58DA5B}" type="datetimeFigureOut">
              <a:rPr lang="en-US" smtClean="0"/>
              <a:pPr/>
              <a:t>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B3B332-876B-40DF-8CB4-96CDDA950CE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2338EE4-EBE9-43D1-8568-8AC9AC58DA5B}" type="datetimeFigureOut">
              <a:rPr lang="en-US" smtClean="0"/>
              <a:pPr/>
              <a:t>11/7/2023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9B3B332-876B-40DF-8CB4-96CDDA950CE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2338EE4-EBE9-43D1-8568-8AC9AC58DA5B}" type="datetimeFigureOut">
              <a:rPr lang="en-US" smtClean="0"/>
              <a:pPr/>
              <a:t>11/7/2023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9B3B332-876B-40DF-8CB4-96CDDA950CE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338EE4-EBE9-43D1-8568-8AC9AC58DA5B}" type="datetimeFigureOut">
              <a:rPr lang="en-US" smtClean="0"/>
              <a:pPr/>
              <a:t>11/7/2023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9B3B332-876B-40DF-8CB4-96CDDA950CE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2338EE4-EBE9-43D1-8568-8AC9AC58DA5B}" type="datetimeFigureOut">
              <a:rPr lang="en-US" smtClean="0"/>
              <a:pPr/>
              <a:t>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B3B332-876B-40DF-8CB4-96CDDA950CE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2338EE4-EBE9-43D1-8568-8AC9AC58DA5B}" type="datetimeFigureOut">
              <a:rPr lang="en-US" smtClean="0"/>
              <a:pPr/>
              <a:t>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B3B332-876B-40DF-8CB4-96CDDA950CE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338EE4-EBE9-43D1-8568-8AC9AC58DA5B}" type="datetimeFigureOut">
              <a:rPr lang="en-US" smtClean="0"/>
              <a:pPr/>
              <a:t>11/7/2023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B3B332-876B-40DF-8CB4-96CDDA950CE8}" type="slidenum">
              <a:rPr lang="en-US" smtClean="0"/>
              <a:pPr/>
              <a:t>‹#›</a:t>
            </a:fld>
            <a:endParaRPr lang="en-US"/>
          </a:p>
        </p:txBody>
      </p:sp>
      <p:pic>
        <p:nvPicPr>
          <p:cNvPr id="8" name="Picture 7" descr="How Great Is Our God .jpg"/>
          <p:cNvPicPr>
            <a:picLocks noChangeAspect="1"/>
          </p:cNvPicPr>
          <p:nvPr userDrawn="1"/>
        </p:nvPicPr>
        <p:blipFill>
          <a:blip r:embed="rId14">
            <a:lum bright="45000"/>
          </a:blip>
          <a:stretch>
            <a:fillRect/>
          </a:stretch>
        </p:blipFill>
        <p:spPr>
          <a:xfrm>
            <a:off x="0" y="0"/>
            <a:ext cx="9144000" cy="6858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mph" presetSubtype="0" fill="hold" nodeType="withEffect">
                                  <p:stCondLst>
                                    <p:cond delay="0"/>
                                  </p:stCondLst>
                                  <p:childTnLst>
                                    <p:animClr clrSpc="hsl">
                                      <p:cBhvr override="childStyle">
                                        <p:cTn id="6" dur="500" fill="hold"/>
                                        <p:tgtEl>
                                          <p:spTgt spid="8"/>
                                        </p:tgtEl>
                                        <p:attrNameLst>
                                          <p:attrName>style.color</p:attrName>
                                        </p:attrNameLst>
                                      </p:cBhvr>
                                      <p:by>
                                        <p:hsl h="0" s="12549" l="25098"/>
                                      </p:by>
                                    </p:animClr>
                                    <p:animClr clrSpc="hsl">
                                      <p:cBhvr>
                                        <p:cTn id="7" dur="500" fill="hold"/>
                                        <p:tgtEl>
                                          <p:spTgt spid="8"/>
                                        </p:tgtEl>
                                        <p:attrNameLst>
                                          <p:attrName>fillcolor</p:attrName>
                                        </p:attrNameLst>
                                      </p:cBhvr>
                                      <p:by>
                                        <p:hsl h="0" s="12549" l="25098"/>
                                      </p:by>
                                    </p:animClr>
                                    <p:animClr clrSpc="hsl">
                                      <p:cBhvr>
                                        <p:cTn id="8" dur="500" fill="hold"/>
                                        <p:tgtEl>
                                          <p:spTgt spid="8"/>
                                        </p:tgtEl>
                                        <p:attrNameLst>
                                          <p:attrName>stroke.color</p:attrName>
                                        </p:attrNameLst>
                                      </p:cBhvr>
                                      <p:by>
                                        <p:hsl h="0" s="12549" l="25098"/>
                                      </p:by>
                                    </p:animClr>
                                    <p:set>
                                      <p:cBhvr>
                                        <p:cTn id="9" dur="500" fill="hold"/>
                                        <p:tgtEl>
                                          <p:spTgt spid="8"/>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13" name="How Great Is Our Go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14600" y="0"/>
            <a:ext cx="4114800" cy="533400"/>
          </a:xfrm>
        </p:spPr>
        <p:txBody>
          <a:bodyPr>
            <a:noAutofit/>
          </a:bodyPr>
          <a:lstStyle/>
          <a:p>
            <a:r>
              <a:rPr lang="en-US" sz="3200" b="1" dirty="0" smtClean="0"/>
              <a:t>How Great Is Our God</a:t>
            </a:r>
            <a:endParaRPr lang="en-US" sz="3200" dirty="0"/>
          </a:p>
        </p:txBody>
      </p:sp>
      <p:sp>
        <p:nvSpPr>
          <p:cNvPr id="5" name="Content Placeholder 4"/>
          <p:cNvSpPr>
            <a:spLocks noGrp="1"/>
          </p:cNvSpPr>
          <p:nvPr>
            <p:ph idx="1"/>
          </p:nvPr>
        </p:nvSpPr>
        <p:spPr>
          <a:xfrm>
            <a:off x="228600" y="823785"/>
            <a:ext cx="6248400" cy="6034215"/>
          </a:xfrm>
        </p:spPr>
        <p:txBody>
          <a:bodyPr>
            <a:noAutofit/>
          </a:bodyPr>
          <a:lstStyle/>
          <a:p>
            <a:pPr marL="0" indent="0">
              <a:buNone/>
            </a:pPr>
            <a:r>
              <a:rPr lang="en-US" sz="2000" b="1" dirty="0" smtClean="0"/>
              <a:t>The splendor of a king  Clothed in majesty                         Let all the earth rejoice  All the earth rejoice                                He wraps Himself in light,  And darkness tries to hide  And trembles at His voice  Trembles at His voice</a:t>
            </a:r>
            <a:br>
              <a:rPr lang="en-US" sz="2000" b="1" dirty="0" smtClean="0"/>
            </a:br>
            <a:endParaRPr lang="en-US" sz="2000" b="1" dirty="0" smtClean="0"/>
          </a:p>
          <a:p>
            <a:pPr marL="0" indent="0">
              <a:buNone/>
            </a:pPr>
            <a:r>
              <a:rPr lang="en-US" sz="2000" b="1" dirty="0" smtClean="0">
                <a:solidFill>
                  <a:srgbClr val="FF0000"/>
                </a:solidFill>
              </a:rPr>
              <a:t>Chorus                                                                                                    How great is our God Sing with me  How great is our God And all will see How great, how great is our God</a:t>
            </a:r>
          </a:p>
          <a:p>
            <a:pPr marL="0" indent="0">
              <a:buNone/>
            </a:pPr>
            <a:r>
              <a:rPr lang="en-US" sz="1800" b="1" dirty="0" smtClean="0"/>
              <a:t/>
            </a:r>
            <a:br>
              <a:rPr lang="en-US" sz="1800" b="1" dirty="0" smtClean="0"/>
            </a:br>
            <a:r>
              <a:rPr lang="en-US" sz="2000" b="1" dirty="0" smtClean="0"/>
              <a:t>Age to age He stands And time is in His hands</a:t>
            </a:r>
            <a:br>
              <a:rPr lang="en-US" sz="2000" b="1" dirty="0" smtClean="0"/>
            </a:br>
            <a:r>
              <a:rPr lang="en-US" sz="2000" b="1" dirty="0" smtClean="0"/>
              <a:t>Beginning and the end  Beginning and the end</a:t>
            </a:r>
            <a:br>
              <a:rPr lang="en-US" sz="2000" b="1" dirty="0" smtClean="0"/>
            </a:br>
            <a:r>
              <a:rPr lang="en-US" sz="2000" b="1" dirty="0" smtClean="0"/>
              <a:t>The Godhead Three in One Father, Spirit, Son</a:t>
            </a:r>
            <a:br>
              <a:rPr lang="en-US" sz="2000" b="1" dirty="0" smtClean="0"/>
            </a:br>
            <a:r>
              <a:rPr lang="en-US" sz="2000" b="1" dirty="0" smtClean="0"/>
              <a:t>Lion and the Lamb Lion and the Lamb</a:t>
            </a:r>
            <a:r>
              <a:rPr lang="en-US" sz="1600" b="1" dirty="0" smtClean="0"/>
              <a:t/>
            </a:r>
            <a:br>
              <a:rPr lang="en-US" sz="1600" b="1" dirty="0" smtClean="0"/>
            </a:br>
            <a:endParaRPr lang="en-US" sz="2000" b="1" dirty="0" smtClean="0"/>
          </a:p>
          <a:p>
            <a:pPr marL="0" indent="0">
              <a:buNone/>
            </a:pPr>
            <a:r>
              <a:rPr lang="en-US" sz="1800" b="1" dirty="0" smtClean="0"/>
              <a:t>Bridge</a:t>
            </a:r>
            <a:r>
              <a:rPr lang="en-US" sz="1600" b="1" dirty="0" smtClean="0"/>
              <a:t/>
            </a:r>
            <a:br>
              <a:rPr lang="en-US" sz="1600" b="1" dirty="0" smtClean="0"/>
            </a:br>
            <a:r>
              <a:rPr lang="en-US" sz="2000" b="1" dirty="0" smtClean="0"/>
              <a:t>Name above all names Worthy of all praise</a:t>
            </a:r>
            <a:br>
              <a:rPr lang="en-US" sz="2000" b="1" dirty="0" smtClean="0"/>
            </a:br>
            <a:r>
              <a:rPr lang="en-US" sz="2000" b="1" dirty="0" smtClean="0"/>
              <a:t>My heart will sing How great is our God</a:t>
            </a:r>
            <a:br>
              <a:rPr lang="en-US" sz="2000" b="1" dirty="0" smtClean="0"/>
            </a:br>
            <a:r>
              <a:rPr lang="en-US" sz="2000" b="1" dirty="0" smtClean="0"/>
              <a:t>Name above all names You are </a:t>
            </a:r>
            <a:r>
              <a:rPr lang="en-US" altLang="ko-KR" sz="2000" b="1" dirty="0" smtClean="0"/>
              <a:t>w</a:t>
            </a:r>
            <a:r>
              <a:rPr lang="en-US" sz="2000" b="1" dirty="0" smtClean="0"/>
              <a:t>orthy of all praise</a:t>
            </a:r>
            <a:br>
              <a:rPr lang="en-US" sz="2000" b="1" dirty="0" smtClean="0"/>
            </a:br>
            <a:r>
              <a:rPr lang="en-US" sz="2000" b="1" dirty="0" smtClean="0"/>
              <a:t>And my heart will sing How great is our God</a:t>
            </a:r>
            <a:endParaRPr lang="en-US" sz="1600" b="1"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274</TotalTime>
  <Words>42</Words>
  <Application>Microsoft Office PowerPoint</Application>
  <PresentationFormat>On-screen Show (4:3)</PresentationFormat>
  <Paragraphs>5</Paragraphs>
  <Slides>1</Slides>
  <Notes>0</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How Great Is Our God</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Great Is Our God</dc:title>
  <dc:creator>user</dc:creator>
  <cp:lastModifiedBy>FRONT</cp:lastModifiedBy>
  <cp:revision>18</cp:revision>
  <dcterms:created xsi:type="dcterms:W3CDTF">2015-11-19T01:57:08Z</dcterms:created>
  <dcterms:modified xsi:type="dcterms:W3CDTF">2023-11-07T20:21:19Z</dcterms:modified>
</cp:coreProperties>
</file>