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4" d="100"/>
          <a:sy n="64" d="100"/>
        </p:scale>
        <p:origin x="-1853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6ACC9-8855-4DE2-B6F7-C28B2E03AC2C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E348B-71D4-4555-9F27-6001E04DA9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s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286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Hosanna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33400"/>
            <a:ext cx="5791200" cy="419100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see the King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 Coming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the clouds with fire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whole earth shakes, the whole earth shakes, yeah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see His love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mercy Washing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 all our sin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people sing, the people sing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Hosanna, </a:t>
            </a:r>
            <a:r>
              <a:rPr lang="en-US" sz="1800" b="1" dirty="0" smtClean="0">
                <a:solidFill>
                  <a:srgbClr val="FF0000"/>
                </a:solidFill>
              </a:rPr>
              <a:t>Hosanna Hosanna </a:t>
            </a:r>
            <a:r>
              <a:rPr lang="en-US" sz="1800" b="1" dirty="0" smtClean="0">
                <a:solidFill>
                  <a:srgbClr val="FF0000"/>
                </a:solidFill>
              </a:rPr>
              <a:t>in the highest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Hosanna, </a:t>
            </a:r>
            <a:r>
              <a:rPr lang="en-US" sz="1800" b="1" dirty="0" smtClean="0">
                <a:solidFill>
                  <a:srgbClr val="FF0000"/>
                </a:solidFill>
              </a:rPr>
              <a:t>Hosanna Hosanna </a:t>
            </a:r>
            <a:r>
              <a:rPr lang="en-US" sz="1800" b="1" dirty="0" smtClean="0">
                <a:solidFill>
                  <a:srgbClr val="FF0000"/>
                </a:solidFill>
              </a:rPr>
              <a:t>in the </a:t>
            </a:r>
            <a:r>
              <a:rPr lang="en-US" sz="1800" b="1" dirty="0" smtClean="0">
                <a:solidFill>
                  <a:srgbClr val="FF0000"/>
                </a:solidFill>
              </a:rPr>
              <a:t>highest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I see a 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generation Rising 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up to take their place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With selfless faith, with selfless faith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I see a near 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revival Stirring 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as we pray and seek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We're on our knees, we're on our knees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Heal my heart and make it clean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Open up my eyes to the things unseen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Show me how to love like You have loved me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Break my heart for what breaks Yours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Everything I am for Your kingdom's cause</a:t>
            </a:r>
            <a:b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As I walk from earth into eternity</a:t>
            </a:r>
            <a:endParaRPr lang="en-US" sz="1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Hosanna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Hosanna</dc:title>
  <dc:creator>jungyeo park</dc:creator>
  <cp:lastModifiedBy>mary</cp:lastModifiedBy>
  <cp:revision>14</cp:revision>
  <dcterms:created xsi:type="dcterms:W3CDTF">2016-05-28T12:50:54Z</dcterms:created>
  <dcterms:modified xsi:type="dcterms:W3CDTF">2023-05-06T17:07:15Z</dcterms:modified>
</cp:coreProperties>
</file>