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007BF-EE63-4136-B053-DA222356005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0473E-0F33-4440-9CF9-A122BFD89E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re Is Lov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e Is Lov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2800" y="228600"/>
            <a:ext cx="25146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Here Is Love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7696200" cy="5486400"/>
          </a:xfrm>
        </p:spPr>
        <p:txBody>
          <a:bodyPr>
            <a:noAutofit/>
          </a:bodyPr>
          <a:lstStyle/>
          <a:p>
            <a:pPr>
              <a:spcBef>
                <a:spcPts val="100"/>
              </a:spcBef>
              <a:buNone/>
            </a:pPr>
            <a:r>
              <a:rPr lang="en-US" sz="2000" b="1" dirty="0" smtClean="0"/>
              <a:t>Here is love, vast as the ocean Loving kindness as the flood</a:t>
            </a:r>
          </a:p>
          <a:p>
            <a:pPr>
              <a:spcBef>
                <a:spcPts val="100"/>
              </a:spcBef>
              <a:buNone/>
            </a:pPr>
            <a:r>
              <a:rPr lang="en-US" sz="2000" b="1" dirty="0" smtClean="0"/>
              <a:t>When the prince of life, our ransom Shed for </a:t>
            </a:r>
            <a:r>
              <a:rPr lang="en-US" sz="2000" b="1" dirty="0" smtClean="0"/>
              <a:t>us his precious </a:t>
            </a:r>
            <a:r>
              <a:rPr lang="en-US" sz="2000" b="1" dirty="0" smtClean="0"/>
              <a:t>blood(x2)</a:t>
            </a:r>
            <a:endParaRPr lang="en-US" sz="2000" b="1" dirty="0" smtClean="0"/>
          </a:p>
          <a:p>
            <a:pPr>
              <a:spcBef>
                <a:spcPts val="100"/>
              </a:spcBef>
              <a:buNone/>
            </a:pPr>
            <a:r>
              <a:rPr lang="en-US" sz="2000" b="1" dirty="0" smtClean="0"/>
              <a:t>Who His love will not remember? Who can cease to sing His praise?</a:t>
            </a:r>
          </a:p>
          <a:p>
            <a:pPr>
              <a:spcBef>
                <a:spcPts val="100"/>
              </a:spcBef>
              <a:buNone/>
            </a:pPr>
            <a:r>
              <a:rPr lang="en-US" sz="2000" b="1" dirty="0" smtClean="0"/>
              <a:t>He will never be forgotten Throughout Heaven's eternal days</a:t>
            </a:r>
            <a:endParaRPr lang="en-US" sz="1100" b="1" dirty="0" smtClean="0"/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endParaRPr lang="en-US" sz="1200" b="1" dirty="0" smtClean="0"/>
          </a:p>
          <a:p>
            <a:pPr>
              <a:spcBef>
                <a:spcPts val="100"/>
              </a:spcBef>
              <a:buNone/>
            </a:pPr>
            <a:r>
              <a:rPr lang="en-US" sz="2000" b="1" dirty="0" smtClean="0"/>
              <a:t>On </a:t>
            </a:r>
            <a:r>
              <a:rPr lang="en-US" sz="2000" b="1" dirty="0"/>
              <a:t>the mount of </a:t>
            </a:r>
            <a:r>
              <a:rPr lang="en-US" sz="2000" b="1" dirty="0" smtClean="0"/>
              <a:t>crucifixion Fountains </a:t>
            </a:r>
            <a:r>
              <a:rPr lang="en-US" sz="2000" b="1" dirty="0"/>
              <a:t>opened deep and </a:t>
            </a:r>
            <a:r>
              <a:rPr lang="en-US" sz="2000" b="1" dirty="0" smtClean="0"/>
              <a:t>wide</a:t>
            </a:r>
          </a:p>
          <a:p>
            <a:pPr>
              <a:spcBef>
                <a:spcPts val="100"/>
              </a:spcBef>
              <a:buNone/>
            </a:pPr>
            <a:r>
              <a:rPr lang="en-US" sz="2000" b="1" dirty="0" smtClean="0"/>
              <a:t>Through </a:t>
            </a:r>
            <a:r>
              <a:rPr lang="en-US" sz="2000" b="1" dirty="0"/>
              <a:t>the floodgates of God's </a:t>
            </a:r>
            <a:r>
              <a:rPr lang="en-US" sz="2000" b="1" dirty="0" smtClean="0"/>
              <a:t>mercy Flowed </a:t>
            </a:r>
            <a:r>
              <a:rPr lang="en-US" sz="2000" b="1" dirty="0"/>
              <a:t>a vast and gracious </a:t>
            </a:r>
            <a:r>
              <a:rPr lang="en-US" sz="2000" b="1" dirty="0" smtClean="0"/>
              <a:t>tide</a:t>
            </a:r>
          </a:p>
          <a:p>
            <a:pPr>
              <a:spcBef>
                <a:spcPts val="100"/>
              </a:spcBef>
              <a:buNone/>
            </a:pPr>
            <a:r>
              <a:rPr lang="en-US" sz="2000" b="1" dirty="0" smtClean="0"/>
              <a:t>Grace </a:t>
            </a:r>
            <a:r>
              <a:rPr lang="en-US" sz="2000" b="1" dirty="0"/>
              <a:t>and love, like mighty </a:t>
            </a:r>
            <a:r>
              <a:rPr lang="en-US" sz="2000" b="1" dirty="0" smtClean="0"/>
              <a:t>rivers Poured </a:t>
            </a:r>
            <a:r>
              <a:rPr lang="en-US" sz="2000" b="1" dirty="0"/>
              <a:t>incessant from </a:t>
            </a:r>
            <a:r>
              <a:rPr lang="en-US" sz="2000" b="1" dirty="0" smtClean="0"/>
              <a:t>above</a:t>
            </a:r>
          </a:p>
          <a:p>
            <a:pPr>
              <a:spcBef>
                <a:spcPts val="100"/>
              </a:spcBef>
              <a:buNone/>
            </a:pPr>
            <a:r>
              <a:rPr lang="en-US" sz="2000" b="1" dirty="0" smtClean="0"/>
              <a:t>And </a:t>
            </a:r>
            <a:r>
              <a:rPr lang="en-US" sz="2000" b="1" dirty="0"/>
              <a:t>Heaven's peace and perfect </a:t>
            </a:r>
            <a:r>
              <a:rPr lang="en-US" sz="2000" b="1" dirty="0" smtClean="0"/>
              <a:t>justice Kissed </a:t>
            </a:r>
            <a:r>
              <a:rPr lang="en-US" sz="2000" b="1" dirty="0"/>
              <a:t>a guilty world in </a:t>
            </a:r>
            <a:r>
              <a:rPr lang="en-US" sz="2000" b="1" dirty="0" smtClean="0"/>
              <a:t>love</a:t>
            </a:r>
            <a:endParaRPr lang="en-US" sz="1100" b="1" dirty="0" smtClean="0"/>
          </a:p>
          <a:p>
            <a:pPr>
              <a:spcBef>
                <a:spcPts val="100"/>
              </a:spcBef>
              <a:buNone/>
            </a:pPr>
            <a:r>
              <a:rPr lang="en-US" sz="2000" b="1" dirty="0" smtClean="0"/>
              <a:t>Who His love will not remember? Who can cease to sing His praise?</a:t>
            </a:r>
          </a:p>
          <a:p>
            <a:pPr>
              <a:spcBef>
                <a:spcPts val="100"/>
              </a:spcBef>
              <a:buNone/>
            </a:pPr>
            <a:r>
              <a:rPr lang="en-US" sz="2000" b="1" dirty="0" smtClean="0"/>
              <a:t>He will never be forgotten Throughout Heaven's eternal days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000" b="1" dirty="0" smtClean="0"/>
              <a:t>No Love is Higher  No Love is </a:t>
            </a:r>
            <a:r>
              <a:rPr lang="en-US" sz="2000" b="1" dirty="0" smtClean="0"/>
              <a:t>Wider No </a:t>
            </a:r>
            <a:r>
              <a:rPr lang="en-US" sz="2000" b="1" dirty="0" smtClean="0"/>
              <a:t>Love is Deeper  No Love is Truer</a:t>
            </a:r>
            <a:br>
              <a:rPr lang="en-US" sz="2000" b="1" dirty="0" smtClean="0"/>
            </a:br>
            <a:r>
              <a:rPr lang="en-US" sz="2000" b="1" dirty="0" smtClean="0"/>
              <a:t>No Love is Higher  No Love is </a:t>
            </a:r>
            <a:r>
              <a:rPr lang="en-US" sz="2000" b="1" dirty="0" smtClean="0"/>
              <a:t>Wider No </a:t>
            </a:r>
            <a:r>
              <a:rPr lang="en-US" sz="2000" b="1" dirty="0" smtClean="0"/>
              <a:t>Love is like your love  Oh </a:t>
            </a:r>
            <a:r>
              <a:rPr lang="en-US" sz="2000" b="1" dirty="0" smtClean="0"/>
              <a:t>Lord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Here is </a:t>
            </a:r>
            <a:r>
              <a:rPr lang="en-US" sz="2000" b="1" dirty="0" smtClean="0"/>
              <a:t>love(x3) oh</a:t>
            </a: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140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Here Is Love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Is Love </dc:title>
  <dc:creator>jungyeo park</dc:creator>
  <cp:lastModifiedBy>mary</cp:lastModifiedBy>
  <cp:revision>28</cp:revision>
  <dcterms:created xsi:type="dcterms:W3CDTF">2016-02-06T14:22:34Z</dcterms:created>
  <dcterms:modified xsi:type="dcterms:W3CDTF">2017-12-28T03:54:06Z</dcterms:modified>
</cp:coreProperties>
</file>