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F66BB-95EF-4204-9AE1-9C413384DF4F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B5547-4B09-41DF-8767-99FEFF5B2C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was pierced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-1143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was oppressed hi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176464" cy="69269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He was oppressed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4608512" cy="496855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was tortured, he was oppressed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bears the burden of our sins(x2)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Lamb of Thanksgiving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Jesus, you are glorified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 Christ is the King of the Kingdom(x2)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Crucified, you were cursed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Due to our misdeeds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were crushed(x2)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Even though crucified, you came alive again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defeated Satan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Redeeming every person(x2)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was oppressed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was tortured</dc:title>
  <dc:creator>mary</dc:creator>
  <cp:lastModifiedBy>mary</cp:lastModifiedBy>
  <cp:revision>6</cp:revision>
  <dcterms:created xsi:type="dcterms:W3CDTF">2020-12-31T19:06:05Z</dcterms:created>
  <dcterms:modified xsi:type="dcterms:W3CDTF">2020-12-31T19:26:04Z</dcterms:modified>
</cp:coreProperties>
</file>