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18" autoAdjust="0"/>
    <p:restoredTop sz="94681" autoAdjust="0"/>
  </p:normalViewPr>
  <p:slideViewPr>
    <p:cSldViewPr showGuides="1"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2C871-FCBA-4795-B1AF-5E1096612A6A}" type="datetimeFigureOut">
              <a:rPr lang="en-US" smtClean="0"/>
              <a:pPr/>
              <a:t>12/24/2017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2199A-DAC3-4096-9A39-A1F9126FF4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2C871-FCBA-4795-B1AF-5E1096612A6A}" type="datetimeFigureOut">
              <a:rPr lang="en-US" smtClean="0"/>
              <a:pPr/>
              <a:t>12/24/2017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2199A-DAC3-4096-9A39-A1F9126FF4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2C871-FCBA-4795-B1AF-5E1096612A6A}" type="datetimeFigureOut">
              <a:rPr lang="en-US" smtClean="0"/>
              <a:pPr/>
              <a:t>12/24/2017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2199A-DAC3-4096-9A39-A1F9126FF4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2C871-FCBA-4795-B1AF-5E1096612A6A}" type="datetimeFigureOut">
              <a:rPr lang="en-US" smtClean="0"/>
              <a:pPr/>
              <a:t>12/24/2017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2199A-DAC3-4096-9A39-A1F9126FF4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2C871-FCBA-4795-B1AF-5E1096612A6A}" type="datetimeFigureOut">
              <a:rPr lang="en-US" smtClean="0"/>
              <a:pPr/>
              <a:t>12/24/2017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2199A-DAC3-4096-9A39-A1F9126FF4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2C871-FCBA-4795-B1AF-5E1096612A6A}" type="datetimeFigureOut">
              <a:rPr lang="en-US" smtClean="0"/>
              <a:pPr/>
              <a:t>12/24/2017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2199A-DAC3-4096-9A39-A1F9126FF4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2C871-FCBA-4795-B1AF-5E1096612A6A}" type="datetimeFigureOut">
              <a:rPr lang="en-US" smtClean="0"/>
              <a:pPr/>
              <a:t>12/24/2017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2199A-DAC3-4096-9A39-A1F9126FF4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2C871-FCBA-4795-B1AF-5E1096612A6A}" type="datetimeFigureOut">
              <a:rPr lang="en-US" smtClean="0"/>
              <a:pPr/>
              <a:t>12/24/2017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2199A-DAC3-4096-9A39-A1F9126FF4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2C871-FCBA-4795-B1AF-5E1096612A6A}" type="datetimeFigureOut">
              <a:rPr lang="en-US" smtClean="0"/>
              <a:pPr/>
              <a:t>12/24/2017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2199A-DAC3-4096-9A39-A1F9126FF4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2C871-FCBA-4795-B1AF-5E1096612A6A}" type="datetimeFigureOut">
              <a:rPr lang="en-US" smtClean="0"/>
              <a:pPr/>
              <a:t>12/24/2017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2199A-DAC3-4096-9A39-A1F9126FF4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2C871-FCBA-4795-B1AF-5E1096612A6A}" type="datetimeFigureOut">
              <a:rPr lang="en-US" smtClean="0"/>
              <a:pPr/>
              <a:t>12/24/2017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2199A-DAC3-4096-9A39-A1F9126FF4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92C871-FCBA-4795-B1AF-5E1096612A6A}" type="datetimeFigureOut">
              <a:rPr lang="en-US" smtClean="0"/>
              <a:pPr/>
              <a:t>12/24/2017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32199A-DAC3-4096-9A39-A1F9126FF4E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He Touched Me.jpg"/>
          <p:cNvPicPr>
            <a:picLocks noChangeAspect="1"/>
          </p:cNvPicPr>
          <p:nvPr userDrawn="1"/>
        </p:nvPicPr>
        <p:blipFill>
          <a:blip r:embed="rId14" cstate="print">
            <a:lum bright="36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He Touched Me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819400" y="0"/>
            <a:ext cx="3505200" cy="5334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He Touched Me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28600" y="609600"/>
            <a:ext cx="5943600" cy="57912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b="1" dirty="0" smtClean="0"/>
              <a:t>Shackled by a heavy burden</a:t>
            </a:r>
            <a:br>
              <a:rPr lang="en-US" sz="2400" b="1" dirty="0" smtClean="0"/>
            </a:br>
            <a:r>
              <a:rPr lang="en-US" sz="2400" b="1" dirty="0" smtClean="0"/>
              <a:t>'Neath a load of guilt and shame</a:t>
            </a:r>
            <a:br>
              <a:rPr lang="en-US" sz="2400" b="1" dirty="0" smtClean="0"/>
            </a:br>
            <a:r>
              <a:rPr lang="en-US" sz="2400" b="1" dirty="0" smtClean="0"/>
              <a:t>Then the hand of Jesus touched me</a:t>
            </a:r>
            <a:br>
              <a:rPr lang="en-US" sz="2400" b="1" dirty="0" smtClean="0"/>
            </a:br>
            <a:r>
              <a:rPr lang="en-US" sz="2400" b="1" dirty="0" smtClean="0"/>
              <a:t>And now I am no longer the </a:t>
            </a:r>
            <a:r>
              <a:rPr lang="en-US" sz="2400" b="1" dirty="0" smtClean="0"/>
              <a:t>same</a:t>
            </a:r>
          </a:p>
          <a:p>
            <a:pPr marL="0" indent="0">
              <a:buNone/>
            </a:pPr>
            <a:endParaRPr lang="en-US" sz="2400" b="1" dirty="0" smtClean="0"/>
          </a:p>
          <a:p>
            <a:pPr marL="0" indent="0">
              <a:buNone/>
            </a:pPr>
            <a:r>
              <a:rPr lang="en-US" sz="2400" b="1" dirty="0" smtClean="0">
                <a:solidFill>
                  <a:srgbClr val="FF0000"/>
                </a:solidFill>
              </a:rPr>
              <a:t>Chorus                                                                                     He </a:t>
            </a:r>
            <a:r>
              <a:rPr lang="en-US" sz="2400" b="1" dirty="0" smtClean="0">
                <a:solidFill>
                  <a:srgbClr val="FF0000"/>
                </a:solidFill>
              </a:rPr>
              <a:t>touched me, oh He touched me</a:t>
            </a:r>
            <a:br>
              <a:rPr lang="en-US" sz="2400" b="1" dirty="0" smtClean="0">
                <a:solidFill>
                  <a:srgbClr val="FF0000"/>
                </a:solidFill>
              </a:rPr>
            </a:br>
            <a:r>
              <a:rPr lang="en-US" sz="2400" b="1" dirty="0" smtClean="0">
                <a:solidFill>
                  <a:srgbClr val="FF0000"/>
                </a:solidFill>
              </a:rPr>
              <a:t>And oh the joy that floods my soul!</a:t>
            </a:r>
            <a:br>
              <a:rPr lang="en-US" sz="2400" b="1" dirty="0" smtClean="0">
                <a:solidFill>
                  <a:srgbClr val="FF0000"/>
                </a:solidFill>
              </a:rPr>
            </a:br>
            <a:r>
              <a:rPr lang="en-US" sz="2400" b="1" dirty="0" smtClean="0">
                <a:solidFill>
                  <a:srgbClr val="FF0000"/>
                </a:solidFill>
              </a:rPr>
              <a:t>Something happened and now I know</a:t>
            </a:r>
            <a:br>
              <a:rPr lang="en-US" sz="2400" b="1" dirty="0" smtClean="0">
                <a:solidFill>
                  <a:srgbClr val="FF0000"/>
                </a:solidFill>
              </a:rPr>
            </a:br>
            <a:r>
              <a:rPr lang="en-US" sz="2400" b="1" dirty="0" smtClean="0">
                <a:solidFill>
                  <a:srgbClr val="FF0000"/>
                </a:solidFill>
              </a:rPr>
              <a:t>He touched me and made me whole</a:t>
            </a:r>
            <a:endParaRPr lang="en-US" sz="2300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sz="2400" b="1" dirty="0" smtClean="0"/>
          </a:p>
          <a:p>
            <a:pPr marL="0" indent="0">
              <a:buNone/>
            </a:pPr>
            <a:r>
              <a:rPr lang="en-US" sz="2400" b="1" dirty="0" smtClean="0"/>
              <a:t>Since I met this blessed Savior</a:t>
            </a:r>
            <a:br>
              <a:rPr lang="en-US" sz="2400" b="1" dirty="0" smtClean="0"/>
            </a:br>
            <a:r>
              <a:rPr lang="en-US" sz="2400" b="1" dirty="0" smtClean="0"/>
              <a:t>Since He's cleansed and made me whole</a:t>
            </a:r>
            <a:br>
              <a:rPr lang="en-US" sz="2400" b="1" dirty="0" smtClean="0"/>
            </a:br>
            <a:r>
              <a:rPr lang="en-US" sz="2400" b="1" dirty="0" smtClean="0"/>
              <a:t>Oh I will never cease to praise Him (to praise)</a:t>
            </a:r>
            <a:br>
              <a:rPr lang="en-US" sz="2400" b="1" dirty="0" smtClean="0"/>
            </a:br>
            <a:r>
              <a:rPr lang="en-US" sz="2400" b="1" dirty="0" smtClean="0"/>
              <a:t>I'll shout it while eternity </a:t>
            </a:r>
            <a:r>
              <a:rPr lang="en-US" sz="2400" b="1" dirty="0" smtClean="0"/>
              <a:t>rolls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89</TotalTime>
  <Words>8</Words>
  <Application>Microsoft Office PowerPoint</Application>
  <PresentationFormat>On-screen Show (4:3)</PresentationFormat>
  <Paragraphs>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He Touched Me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 Touched Me</dc:title>
  <dc:creator>jungyeo park</dc:creator>
  <cp:lastModifiedBy>mary</cp:lastModifiedBy>
  <cp:revision>15</cp:revision>
  <dcterms:created xsi:type="dcterms:W3CDTF">2016-01-18T04:17:39Z</dcterms:created>
  <dcterms:modified xsi:type="dcterms:W3CDTF">2017-12-25T02:09:46Z</dcterms:modified>
</cp:coreProperties>
</file>