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Knows My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00"/>
            <a:ext cx="4953000" cy="609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 Knows My Name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2971800" cy="4495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 have a Maker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He formed my heart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Before even time began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My life was in his hands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knows my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knows my every thought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sees each tear that falls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He hears me when I call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 have a Father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I have a Father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He calls me His own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He'll never leave me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No matter where </a:t>
            </a:r>
            <a:r>
              <a:rPr lang="en-US" sz="900" b="1" dirty="0" smtClean="0"/>
              <a:t>I go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Knows My Name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이름 아시죠 </dc:title>
  <dc:creator>jungyeo park</dc:creator>
  <cp:lastModifiedBy>mary</cp:lastModifiedBy>
  <cp:revision>15</cp:revision>
  <dcterms:created xsi:type="dcterms:W3CDTF">2015-10-30T02:11:32Z</dcterms:created>
  <dcterms:modified xsi:type="dcterms:W3CDTF">2020-06-22T16:30:51Z</dcterms:modified>
</cp:coreProperties>
</file>