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F9E6E-8948-4DD9-B2D7-9DD9FEB9DBC1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4034-9B82-4C43-A53F-F41FFA81B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F9E6E-8948-4DD9-B2D7-9DD9FEB9DBC1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4034-9B82-4C43-A53F-F41FFA81B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F9E6E-8948-4DD9-B2D7-9DD9FEB9DBC1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4034-9B82-4C43-A53F-F41FFA81B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F9E6E-8948-4DD9-B2D7-9DD9FEB9DBC1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4034-9B82-4C43-A53F-F41FFA81B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F9E6E-8948-4DD9-B2D7-9DD9FEB9DBC1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4034-9B82-4C43-A53F-F41FFA81B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F9E6E-8948-4DD9-B2D7-9DD9FEB9DBC1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4034-9B82-4C43-A53F-F41FFA81B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F9E6E-8948-4DD9-B2D7-9DD9FEB9DBC1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4034-9B82-4C43-A53F-F41FFA81B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F9E6E-8948-4DD9-B2D7-9DD9FEB9DBC1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4034-9B82-4C43-A53F-F41FFA81B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F9E6E-8948-4DD9-B2D7-9DD9FEB9DBC1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4034-9B82-4C43-A53F-F41FFA81B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F9E6E-8948-4DD9-B2D7-9DD9FEB9DBC1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4034-9B82-4C43-A53F-F41FFA81B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F9E6E-8948-4DD9-B2D7-9DD9FEB9DBC1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4034-9B82-4C43-A53F-F41FFA81B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F9E6E-8948-4DD9-B2D7-9DD9FEB9DBC1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D4034-9B82-4C43-A53F-F41FFA81B3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께서 세상을 사랑하사.jpg"/>
          <p:cNvPicPr>
            <a:picLocks noChangeAspect="1"/>
          </p:cNvPicPr>
          <p:nvPr userDrawn="1"/>
        </p:nvPicPr>
        <p:blipFill>
          <a:blip r:embed="rId14" cstate="print">
            <a:lum bright="8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so loved the world by Scott Bre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"/>
            <a:ext cx="8136904" cy="33265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God so loved the world by Scott Brenner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27814"/>
            <a:ext cx="5256584" cy="475252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As high as the heavens are above the earth                    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As far as the waters cover all the seas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So high, so great, is the love You have for me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As far as the east is from the west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You’ve taken away my worthlessness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You’ve turned my shame into joyful praise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Chorus1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Forever I will thank You for the grace You’ve given me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 once was lost, but now I’m found,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You’re everything I need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 worship You, I live for You, You’re all that I desire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And forever I will live tell of Your unfailing love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Chorus2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God </a:t>
            </a:r>
            <a:r>
              <a:rPr lang="en-US" sz="1600" b="1" dirty="0" smtClean="0">
                <a:solidFill>
                  <a:srgbClr val="FF0000"/>
                </a:solidFill>
              </a:rPr>
              <a:t>so loved the world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That He gave His only Son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That whoever believes in Him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Should never die but </a:t>
            </a:r>
            <a:r>
              <a:rPr lang="en-US" sz="1600" b="1" dirty="0" smtClean="0">
                <a:solidFill>
                  <a:srgbClr val="FF0000"/>
                </a:solidFill>
              </a:rPr>
              <a:t>have </a:t>
            </a:r>
            <a:r>
              <a:rPr lang="en-US" sz="1600" b="1" dirty="0" smtClean="0">
                <a:solidFill>
                  <a:srgbClr val="FF0000"/>
                </a:solidFill>
              </a:rPr>
              <a:t>eternal  life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Tag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believe I believe believe in the risen Son of God   </a:t>
            </a:r>
            <a:r>
              <a:rPr lang="en-US" sz="1600" b="1" dirty="0" smtClean="0">
                <a:solidFill>
                  <a:schemeClr val="tx1"/>
                </a:solidFill>
              </a:rPr>
              <a:t>I </a:t>
            </a:r>
            <a:r>
              <a:rPr lang="en-US" sz="1600" b="1" dirty="0" smtClean="0">
                <a:solidFill>
                  <a:schemeClr val="tx1"/>
                </a:solidFill>
              </a:rPr>
              <a:t>believe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149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so loved the world by Scott Brenner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so loved the world</dc:title>
  <dc:creator>mary</dc:creator>
  <cp:lastModifiedBy>mary</cp:lastModifiedBy>
  <cp:revision>12</cp:revision>
  <dcterms:created xsi:type="dcterms:W3CDTF">2017-12-05T03:57:29Z</dcterms:created>
  <dcterms:modified xsi:type="dcterms:W3CDTF">2020-12-30T14:54:43Z</dcterms:modified>
</cp:coreProperties>
</file>