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7C31C-17CE-479F-BDF1-923480FAD497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C9196-589D-426D-ACD8-D30B8A4A2E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이 산지를 내게 주소서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この山地をあたえたま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472608" cy="33265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Give me this hill country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4608512" cy="5904656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Give me this hill country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 I walk step by step                                                                        toward the land that Lord gave me,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large number of enemies and                                                                fortified cities entangle me.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by trusting my Lord,                                                                                         by relying on my Lord, 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confidence that Lord  gives me.                                                                   I shall proceed with shouting loudly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Oh Lord, Give me this hill country that                                                      Lord promised me that day.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Now I shall take possession of the land by Lord’s name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Oh Lord, Give me this hill country that                                                             Lord promised me that day.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Now I shall take possession of the land by Lord’s name        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6056" y="764705"/>
            <a:ext cx="3312368" cy="6093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smtClean="0"/>
              <a:t>こ</a:t>
            </a:r>
            <a:r>
              <a:rPr lang="ja-JP" altLang="en-US" sz="2400" b="1"/>
              <a:t>の山地をあたえた</a:t>
            </a:r>
            <a:r>
              <a:rPr lang="ja-JP" altLang="en-US" sz="2400" b="1"/>
              <a:t>ま</a:t>
            </a:r>
            <a:r>
              <a:rPr lang="ja-JP" altLang="en-US" sz="2400" b="1" smtClean="0"/>
              <a:t>え</a:t>
            </a:r>
            <a:endParaRPr lang="en-US" altLang="ja-JP" sz="2400" b="1" dirty="0" smtClean="0"/>
          </a:p>
          <a:p>
            <a:endParaRPr lang="en-US" altLang="ja-JP" sz="1600" b="1" dirty="0" smtClean="0">
              <a:solidFill>
                <a:srgbClr val="FF0000"/>
              </a:solidFill>
            </a:endParaRPr>
          </a:p>
          <a:p>
            <a:endParaRPr lang="en-US" altLang="ja-JP" sz="1600" b="1" dirty="0" smtClean="0">
              <a:solidFill>
                <a:srgbClr val="FF0000"/>
              </a:solidFill>
            </a:endParaRPr>
          </a:p>
          <a:p>
            <a:r>
              <a:rPr lang="ja-JP" altLang="en-US" sz="1400" b="1" smtClean="0"/>
              <a:t>主から</a:t>
            </a:r>
            <a:r>
              <a:rPr lang="ja-JP" altLang="en-US" sz="1400" b="1"/>
              <a:t>約</a:t>
            </a:r>
            <a:r>
              <a:rPr lang="ja-JP" altLang="en-US" sz="1400" b="1" smtClean="0"/>
              <a:t>束</a:t>
            </a:r>
            <a:r>
              <a:rPr lang="ja-JP" altLang="en-US" sz="1400" b="1" smtClean="0"/>
              <a:t>を</a:t>
            </a:r>
            <a:endParaRPr lang="en-US" altLang="ja-JP" sz="1400" b="1" dirty="0" smtClean="0"/>
          </a:p>
          <a:p>
            <a:r>
              <a:rPr lang="ko-KR" altLang="en-US" sz="1400" b="1" dirty="0" smtClean="0"/>
              <a:t>受</a:t>
            </a:r>
            <a:r>
              <a:rPr lang="ja-JP" altLang="en-US" sz="1400" b="1" smtClean="0"/>
              <a:t> け</a:t>
            </a:r>
            <a:r>
              <a:rPr lang="ja-JP" altLang="en-US" sz="1400" b="1" smtClean="0"/>
              <a:t>た地あ</a:t>
            </a:r>
            <a:r>
              <a:rPr lang="ja-JP" altLang="en-US" sz="1400" b="1" smtClean="0"/>
              <a:t>ゅみ</a:t>
            </a:r>
            <a:r>
              <a:rPr lang="ko-KR" altLang="en-US" sz="1400" b="1" smtClean="0"/>
              <a:t>行</a:t>
            </a:r>
            <a:r>
              <a:rPr lang="ja-JP" altLang="en-US" sz="1400" b="1" smtClean="0"/>
              <a:t>く</a:t>
            </a:r>
            <a:endParaRPr lang="en-US" altLang="ja-JP" sz="1400" b="1" dirty="0" smtClean="0"/>
          </a:p>
          <a:p>
            <a:r>
              <a:rPr lang="ja-JP" altLang="en-US" sz="1400" b="1" smtClean="0"/>
              <a:t>お</a:t>
            </a:r>
            <a:r>
              <a:rPr lang="ja-JP" altLang="en-US" sz="1400" b="1" smtClean="0"/>
              <a:t>おくの</a:t>
            </a:r>
            <a:r>
              <a:rPr lang="ja-JP" altLang="en-US" sz="1400" b="1" smtClean="0"/>
              <a:t>敵と</a:t>
            </a:r>
            <a:r>
              <a:rPr lang="ko-KR" altLang="en-US" sz="1400" b="1" smtClean="0"/>
              <a:t>城</a:t>
            </a:r>
            <a:r>
              <a:rPr lang="ko-KR" altLang="en-US" sz="1400" b="1"/>
              <a:t> </a:t>
            </a:r>
            <a:r>
              <a:rPr lang="ko-KR" altLang="en-US" sz="1400" b="1" smtClean="0"/>
              <a:t>壁</a:t>
            </a:r>
            <a:r>
              <a:rPr lang="ja-JP" altLang="en-US" sz="1400" b="1" smtClean="0"/>
              <a:t>が</a:t>
            </a:r>
            <a:endParaRPr lang="en-US" altLang="ja-JP" sz="1400" b="1" dirty="0" smtClean="0"/>
          </a:p>
          <a:p>
            <a:r>
              <a:rPr lang="ja-JP" altLang="en-US" sz="1400" b="1" smtClean="0"/>
              <a:t>わがゅく</a:t>
            </a:r>
            <a:r>
              <a:rPr lang="ko-KR" altLang="en-US" sz="1400" b="1" smtClean="0"/>
              <a:t>手</a:t>
            </a:r>
            <a:r>
              <a:rPr lang="ja-JP" altLang="en-US" sz="1400" b="1" smtClean="0"/>
              <a:t>をはばむ</a:t>
            </a:r>
            <a:endParaRPr lang="en-US" altLang="ja-JP" sz="1400" b="1" dirty="0" smtClean="0"/>
          </a:p>
          <a:p>
            <a:endParaRPr lang="en-US" altLang="ja-JP" sz="1400" b="1" dirty="0"/>
          </a:p>
          <a:p>
            <a:endParaRPr lang="en-US" altLang="ja-JP" sz="1400" b="1" dirty="0" smtClean="0"/>
          </a:p>
          <a:p>
            <a:endParaRPr lang="en-US" altLang="ja-JP" sz="1400" b="1" dirty="0" smtClean="0"/>
          </a:p>
          <a:p>
            <a:endParaRPr lang="en-US" altLang="ja-JP" sz="1400" b="1" dirty="0" smtClean="0"/>
          </a:p>
          <a:p>
            <a:r>
              <a:rPr lang="ja-JP" altLang="en-US" sz="1400" b="1" smtClean="0"/>
              <a:t>ともにおられる主</a:t>
            </a:r>
            <a:endParaRPr lang="en-US" altLang="ja-JP" sz="1400" b="1" dirty="0" smtClean="0"/>
          </a:p>
          <a:p>
            <a:r>
              <a:rPr lang="ja-JP" altLang="en-US" sz="1400" b="1" smtClean="0"/>
              <a:t>信じょり</a:t>
            </a:r>
            <a:r>
              <a:rPr lang="ko-KR" altLang="en-US" sz="1400" b="1" smtClean="0"/>
              <a:t>頼</a:t>
            </a:r>
            <a:r>
              <a:rPr lang="ja-JP" altLang="en-US" sz="1400" b="1" smtClean="0"/>
              <a:t>み</a:t>
            </a:r>
            <a:endParaRPr lang="en-US" altLang="ja-JP" sz="1400" b="1" dirty="0" smtClean="0"/>
          </a:p>
          <a:p>
            <a:r>
              <a:rPr lang="ja-JP" altLang="en-US" sz="1400" b="1" smtClean="0"/>
              <a:t>主から</a:t>
            </a:r>
            <a:r>
              <a:rPr lang="ko-KR" altLang="en-US" sz="1400" b="1" smtClean="0"/>
              <a:t>勇</a:t>
            </a:r>
            <a:r>
              <a:rPr lang="ko-KR" altLang="en-US" sz="1400" b="1"/>
              <a:t> </a:t>
            </a:r>
            <a:r>
              <a:rPr lang="ko-KR" altLang="en-US" sz="1400" b="1" smtClean="0"/>
              <a:t>気</a:t>
            </a:r>
            <a:r>
              <a:rPr lang="ko-KR" altLang="en-US" sz="1400" b="1"/>
              <a:t> </a:t>
            </a:r>
            <a:r>
              <a:rPr lang="ko-KR" altLang="en-US" sz="1400" b="1" smtClean="0"/>
              <a:t>与</a:t>
            </a:r>
            <a:r>
              <a:rPr lang="ja-JP" altLang="en-US" sz="1400" b="1"/>
              <a:t> </a:t>
            </a:r>
            <a:r>
              <a:rPr lang="ja-JP" altLang="en-US" sz="1400" b="1" smtClean="0"/>
              <a:t>え</a:t>
            </a:r>
            <a:r>
              <a:rPr lang="ja-JP" altLang="en-US" sz="1400" b="1" smtClean="0"/>
              <a:t>られ</a:t>
            </a:r>
            <a:endParaRPr lang="en-US" altLang="ja-JP" sz="1400" b="1" dirty="0" smtClean="0"/>
          </a:p>
          <a:p>
            <a:r>
              <a:rPr lang="ko-KR" altLang="en-US" sz="1400" b="1" dirty="0" smtClean="0"/>
              <a:t>叫</a:t>
            </a:r>
            <a:r>
              <a:rPr lang="ja-JP" altLang="en-US" sz="1400" b="1" smtClean="0"/>
              <a:t> び</a:t>
            </a:r>
            <a:r>
              <a:rPr lang="ja-JP" altLang="en-US" sz="1400" b="1" smtClean="0"/>
              <a:t>ながら</a:t>
            </a:r>
            <a:r>
              <a:rPr lang="ja-JP" altLang="en-US" sz="1400" b="1" smtClean="0"/>
              <a:t>出て </a:t>
            </a:r>
            <a:r>
              <a:rPr lang="ko-KR" altLang="en-US" sz="1400" b="1" smtClean="0"/>
              <a:t>行</a:t>
            </a:r>
            <a:r>
              <a:rPr lang="ja-JP" altLang="en-US" sz="1400" b="1" smtClean="0"/>
              <a:t>く</a:t>
            </a:r>
            <a:endParaRPr lang="en-US" altLang="ja-JP" sz="1400" b="1" dirty="0" smtClean="0"/>
          </a:p>
          <a:p>
            <a:endParaRPr lang="en-US" altLang="ja-JP" sz="1400" b="1" dirty="0" smtClean="0">
              <a:solidFill>
                <a:srgbClr val="FF0000"/>
              </a:solidFill>
            </a:endParaRPr>
          </a:p>
          <a:p>
            <a:endParaRPr lang="en-US" altLang="ja-JP" sz="1400" b="1" dirty="0" smtClean="0">
              <a:solidFill>
                <a:srgbClr val="FF0000"/>
              </a:solidFill>
            </a:endParaRPr>
          </a:p>
          <a:p>
            <a:endParaRPr lang="en-US" altLang="ja-JP" sz="1400" b="1" dirty="0" smtClean="0">
              <a:solidFill>
                <a:srgbClr val="FF0000"/>
              </a:solidFill>
            </a:endParaRPr>
          </a:p>
          <a:p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lang="ja-JP" altLang="en-US" sz="1400" b="1"/>
              <a:t>この山</a:t>
            </a:r>
            <a:r>
              <a:rPr lang="ja-JP" altLang="en-US" sz="1400" b="1"/>
              <a:t>地</a:t>
            </a:r>
            <a:r>
              <a:rPr lang="ja-JP" altLang="en-US" sz="1400" b="1" smtClean="0"/>
              <a:t>を あ</a:t>
            </a:r>
            <a:r>
              <a:rPr lang="ja-JP" altLang="en-US" sz="1400" b="1"/>
              <a:t>たえたまえ</a:t>
            </a:r>
            <a:endParaRPr lang="en-US" altLang="ja-JP" sz="1400" b="1" dirty="0"/>
          </a:p>
          <a:p>
            <a:r>
              <a:rPr lang="ja-JP" altLang="en-US" sz="1400" b="1" smtClean="0"/>
              <a:t>あの日  主が</a:t>
            </a:r>
            <a:r>
              <a:rPr lang="ja-JP" altLang="en-US" sz="1400" b="1" smtClean="0"/>
              <a:t>語</a:t>
            </a:r>
            <a:r>
              <a:rPr lang="ja-JP" altLang="en-US" sz="1400" b="1" smtClean="0"/>
              <a:t>られた</a:t>
            </a:r>
            <a:endParaRPr lang="en-US" altLang="ja-JP" sz="1400" b="1" dirty="0" smtClean="0"/>
          </a:p>
          <a:p>
            <a:r>
              <a:rPr lang="ja-JP" altLang="en-US" sz="1400" b="1" smtClean="0"/>
              <a:t>われこそ  主の御</a:t>
            </a:r>
            <a:r>
              <a:rPr lang="ko-KR" altLang="en-US" sz="1400" b="1" smtClean="0"/>
              <a:t>名</a:t>
            </a:r>
            <a:r>
              <a:rPr lang="ja-JP" altLang="en-US" sz="1400" b="1" smtClean="0"/>
              <a:t>にょり</a:t>
            </a:r>
            <a:endParaRPr lang="en-US" altLang="ja-JP" sz="1400" b="1" dirty="0" smtClean="0"/>
          </a:p>
          <a:p>
            <a:r>
              <a:rPr lang="ko-KR" altLang="en-US" sz="1400" b="1" dirty="0" smtClean="0"/>
              <a:t>進</a:t>
            </a:r>
            <a:r>
              <a:rPr lang="ja-JP" altLang="en-US" sz="1400" b="1" smtClean="0"/>
              <a:t>み   いざ</a:t>
            </a:r>
            <a:r>
              <a:rPr lang="ja-JP" altLang="en-US" sz="1400" b="1" smtClean="0"/>
              <a:t>取</a:t>
            </a:r>
            <a:r>
              <a:rPr lang="ja-JP" altLang="en-US" sz="1400" b="1" smtClean="0"/>
              <a:t>らん</a:t>
            </a:r>
            <a:endParaRPr lang="en-US" altLang="ja-JP" sz="1400" b="1" dirty="0" smtClean="0"/>
          </a:p>
          <a:p>
            <a:r>
              <a:rPr lang="ja-JP" altLang="en-US" sz="1400" b="1" smtClean="0"/>
              <a:t>この山地を あたえたまえ</a:t>
            </a:r>
            <a:endParaRPr lang="en-US" altLang="ja-JP" sz="1400" b="1" dirty="0" smtClean="0"/>
          </a:p>
          <a:p>
            <a:r>
              <a:rPr lang="ja-JP" altLang="en-US" sz="1400" b="1" smtClean="0"/>
              <a:t>あの日  主が語られた</a:t>
            </a:r>
            <a:endParaRPr lang="en-US" altLang="ja-JP" sz="1400" b="1" dirty="0" smtClean="0"/>
          </a:p>
          <a:p>
            <a:r>
              <a:rPr lang="ja-JP" altLang="en-US" sz="1400" b="1" smtClean="0"/>
              <a:t>われこそ  主の御</a:t>
            </a:r>
            <a:r>
              <a:rPr lang="ko-KR" altLang="en-US" sz="1400" b="1" smtClean="0"/>
              <a:t>名</a:t>
            </a:r>
            <a:r>
              <a:rPr lang="ja-JP" altLang="en-US" sz="1400" b="1" smtClean="0"/>
              <a:t>にょり</a:t>
            </a:r>
            <a:endParaRPr lang="en-US" altLang="ja-JP" sz="1400" b="1" dirty="0" smtClean="0"/>
          </a:p>
          <a:p>
            <a:r>
              <a:rPr lang="ko-KR" altLang="en-US" sz="1400" b="1" dirty="0" smtClean="0"/>
              <a:t>進</a:t>
            </a:r>
            <a:r>
              <a:rPr lang="ja-JP" altLang="en-US" sz="1400" b="1" smtClean="0"/>
              <a:t>み   いざ取らん     </a:t>
            </a:r>
            <a:endParaRPr lang="en-US" altLang="ja-JP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264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Give me this hill country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Give me this hill country</dc:title>
  <dc:creator>mary</dc:creator>
  <cp:lastModifiedBy>mary</cp:lastModifiedBy>
  <cp:revision>16</cp:revision>
  <dcterms:created xsi:type="dcterms:W3CDTF">2017-12-09T00:31:56Z</dcterms:created>
  <dcterms:modified xsi:type="dcterms:W3CDTF">2017-12-09T03:44:51Z</dcterms:modified>
</cp:coreProperties>
</file>