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B8504-8A0E-422B-B12E-9BC45254CCD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BDE2-2AC3-45A2-8DF2-1AF37D2116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약한 나로 강하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ga El Débil Fuerte Soy (Hosann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488832" cy="432048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Diga El Débil Fuerte Soy (Hosanna)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7416824" cy="374441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Diga el Débil, Fuerte soy  Diga el pobre, rico soy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Diga el ciego, puedo ver  Por lo que ha hecho, Dios en mí(x2)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Hosanna, Hosanna al Cordero Dios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Hosanna, Hosanna Cristo murió y resucito.(x2)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rio cruzare, y mis pecados él lavara,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los cielos se abrirán, con misericordia para mí,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victoria obtendré, En los brazos de mi Dios 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cantaré de su amor  Cristo Jesús me liberto.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Diga El Débil Fuerte Soy (Hosanna)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Que El Señor Ha Hecho En Mí</dc:title>
  <dc:creator>mary</dc:creator>
  <cp:lastModifiedBy>mary</cp:lastModifiedBy>
  <cp:revision>12</cp:revision>
  <dcterms:created xsi:type="dcterms:W3CDTF">2020-05-29T16:42:46Z</dcterms:created>
  <dcterms:modified xsi:type="dcterms:W3CDTF">2020-05-29T18:11:30Z</dcterms:modified>
</cp:coreProperties>
</file>