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3EE8-CBF3-4E57-9106-5A239413AAEE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97D1-C4B7-40F2-8A2F-9A1C14CC6A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Create in me a Clean Heart22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eate in me a Clean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4864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Create in me a Clean Heart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24000"/>
            <a:ext cx="5981700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Create in me a clean heart, oh God</a:t>
            </a:r>
            <a:br>
              <a:rPr lang="en-US" sz="2400" b="1" dirty="0" smtClean="0"/>
            </a:br>
            <a:r>
              <a:rPr lang="en-US" sz="2400" b="1" dirty="0" smtClean="0"/>
              <a:t>And renew a right spirit within me</a:t>
            </a:r>
            <a:br>
              <a:rPr lang="en-US" sz="2400" b="1" dirty="0" smtClean="0"/>
            </a:br>
            <a:r>
              <a:rPr lang="en-US" sz="2400" b="1" dirty="0" smtClean="0"/>
              <a:t>Create in me a clean heart, oh God</a:t>
            </a:r>
            <a:br>
              <a:rPr lang="en-US" sz="2400" b="1" dirty="0" smtClean="0"/>
            </a:br>
            <a:r>
              <a:rPr lang="en-US" sz="2400" b="1" dirty="0" smtClean="0"/>
              <a:t>And renew a right spirit within me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Cast me not away from Thy presence, oh Lord</a:t>
            </a:r>
            <a:br>
              <a:rPr lang="en-US" sz="2400" b="1" dirty="0" smtClean="0"/>
            </a:br>
            <a:r>
              <a:rPr lang="en-US" sz="2400" b="1" dirty="0" smtClean="0"/>
              <a:t>And take not Thy holy spirit from me</a:t>
            </a:r>
            <a:br>
              <a:rPr lang="en-US" sz="2400" b="1" dirty="0" smtClean="0"/>
            </a:br>
            <a:r>
              <a:rPr lang="en-US" sz="2400" b="1" dirty="0" smtClean="0"/>
              <a:t>Restore unto me the joy of Thy salvation</a:t>
            </a:r>
            <a:br>
              <a:rPr lang="en-US" sz="2400" b="1" dirty="0" smtClean="0"/>
            </a:br>
            <a:r>
              <a:rPr lang="en-US" sz="2400" b="1" dirty="0" smtClean="0"/>
              <a:t>And renew a right spirit within me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Create in me a Clean Heart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in me a Clean Heart</dc:title>
  <dc:creator>jungyeo park</dc:creator>
  <cp:lastModifiedBy>mary</cp:lastModifiedBy>
  <cp:revision>7</cp:revision>
  <dcterms:created xsi:type="dcterms:W3CDTF">2016-03-29T03:00:39Z</dcterms:created>
  <dcterms:modified xsi:type="dcterms:W3CDTF">2017-12-19T17:20:38Z</dcterms:modified>
</cp:coreProperties>
</file>