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B25-1619-40E3-A5FD-8578CEF2B6F2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3DB-23A8-4D9F-A596-A18A42F365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B25-1619-40E3-A5FD-8578CEF2B6F2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3DB-23A8-4D9F-A596-A18A42F365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B25-1619-40E3-A5FD-8578CEF2B6F2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3DB-23A8-4D9F-A596-A18A42F365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B25-1619-40E3-A5FD-8578CEF2B6F2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3DB-23A8-4D9F-A596-A18A42F365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B25-1619-40E3-A5FD-8578CEF2B6F2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3DB-23A8-4D9F-A596-A18A42F365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B25-1619-40E3-A5FD-8578CEF2B6F2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3DB-23A8-4D9F-A596-A18A42F365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B25-1619-40E3-A5FD-8578CEF2B6F2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3DB-23A8-4D9F-A596-A18A42F365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B25-1619-40E3-A5FD-8578CEF2B6F2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3DB-23A8-4D9F-A596-A18A42F365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B25-1619-40E3-A5FD-8578CEF2B6F2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3DB-23A8-4D9F-A596-A18A42F365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B25-1619-40E3-A5FD-8578CEF2B6F2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3DB-23A8-4D9F-A596-A18A42F365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B25-1619-40E3-A5FD-8578CEF2B6F2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3DB-23A8-4D9F-A596-A18A42F365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BEB25-1619-40E3-A5FD-8578CEF2B6F2}" type="datetimeFigureOut">
              <a:rPr lang="en-US" smtClean="0"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353DB-23A8-4D9F-A596-A18A42F365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 let us 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let us 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429000" cy="6095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Come let us sing</a:t>
            </a:r>
            <a:endParaRPr lang="en-US" sz="36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57200" y="1066800"/>
            <a:ext cx="6477000" cy="3810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Come let us sing. Come let us sing. 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               Come </a:t>
            </a:r>
            <a:r>
              <a:rPr lang="en-US" sz="2400" b="1" dirty="0" smtClean="0">
                <a:solidFill>
                  <a:schemeClr val="tx1"/>
                </a:solidFill>
              </a:rPr>
              <a:t>with praise and adoration to the </a:t>
            </a:r>
            <a:r>
              <a:rPr lang="en-US" sz="2400" b="1" dirty="0" smtClean="0">
                <a:solidFill>
                  <a:schemeClr val="tx1"/>
                </a:solidFill>
              </a:rPr>
              <a:t>King.                     Come </a:t>
            </a:r>
            <a:r>
              <a:rPr lang="en-US" sz="2400" b="1" dirty="0" smtClean="0">
                <a:solidFill>
                  <a:schemeClr val="tx1"/>
                </a:solidFill>
              </a:rPr>
              <a:t>let us sing. Come let us sing.                                 Come with praise and adoration to the King.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For </a:t>
            </a:r>
            <a:r>
              <a:rPr lang="en-US" sz="2400" b="1" dirty="0" smtClean="0">
                <a:solidFill>
                  <a:schemeClr val="tx1"/>
                </a:solidFill>
              </a:rPr>
              <a:t>He is worthy of praise for He is Lord.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Who </a:t>
            </a:r>
            <a:r>
              <a:rPr lang="en-US" sz="2400" b="1" dirty="0" smtClean="0">
                <a:solidFill>
                  <a:schemeClr val="tx1"/>
                </a:solidFill>
              </a:rPr>
              <a:t>was and is and is to </a:t>
            </a:r>
            <a:r>
              <a:rPr lang="en-US" sz="2400" b="1" dirty="0" smtClean="0">
                <a:solidFill>
                  <a:schemeClr val="tx1"/>
                </a:solidFill>
              </a:rPr>
              <a:t>come.                                                          Every </a:t>
            </a:r>
            <a:r>
              <a:rPr lang="en-US" sz="2400" b="1" dirty="0" smtClean="0">
                <a:solidFill>
                  <a:schemeClr val="tx1"/>
                </a:solidFill>
              </a:rPr>
              <a:t>knee shall bow. And every tongue confess.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He </a:t>
            </a:r>
            <a:r>
              <a:rPr lang="en-US" sz="2400" b="1" dirty="0" smtClean="0">
                <a:solidFill>
                  <a:schemeClr val="tx1"/>
                </a:solidFill>
              </a:rPr>
              <a:t>is Jesus Christ 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                                                  He </a:t>
            </a:r>
            <a:r>
              <a:rPr lang="en-US" sz="2400" b="1" dirty="0" smtClean="0">
                <a:solidFill>
                  <a:schemeClr val="tx1"/>
                </a:solidFill>
              </a:rPr>
              <a:t>is Jesus Christ 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                                                He </a:t>
            </a:r>
            <a:r>
              <a:rPr lang="en-US" sz="2400" b="1" dirty="0" smtClean="0">
                <a:solidFill>
                  <a:schemeClr val="tx1"/>
                </a:solidFill>
              </a:rPr>
              <a:t>is Jesus </a:t>
            </a:r>
            <a:r>
              <a:rPr lang="en-US" sz="2400" b="1" dirty="0" smtClean="0">
                <a:solidFill>
                  <a:schemeClr val="tx1"/>
                </a:solidFill>
              </a:rPr>
              <a:t>Christ  Amen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 let us sing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let us sing</dc:title>
  <dc:creator>mary</dc:creator>
  <cp:lastModifiedBy>mary</cp:lastModifiedBy>
  <cp:revision>2</cp:revision>
  <dcterms:created xsi:type="dcterms:W3CDTF">2017-12-30T17:53:57Z</dcterms:created>
  <dcterms:modified xsi:type="dcterms:W3CDTF">2017-12-30T18:13:04Z</dcterms:modified>
</cp:coreProperties>
</file>