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74B3-26EC-4F0F-8142-0A5DE4CF2E85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74DF-E06A-4508-BAE7-9D78DEFC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74B3-26EC-4F0F-8142-0A5DE4CF2E85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74DF-E06A-4508-BAE7-9D78DEFC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74B3-26EC-4F0F-8142-0A5DE4CF2E85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74DF-E06A-4508-BAE7-9D78DEFC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74B3-26EC-4F0F-8142-0A5DE4CF2E85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74DF-E06A-4508-BAE7-9D78DEFC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74B3-26EC-4F0F-8142-0A5DE4CF2E85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74DF-E06A-4508-BAE7-9D78DEFC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74B3-26EC-4F0F-8142-0A5DE4CF2E85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74DF-E06A-4508-BAE7-9D78DEFC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74B3-26EC-4F0F-8142-0A5DE4CF2E85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74DF-E06A-4508-BAE7-9D78DEFC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74B3-26EC-4F0F-8142-0A5DE4CF2E85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74DF-E06A-4508-BAE7-9D78DEFC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74B3-26EC-4F0F-8142-0A5DE4CF2E85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74DF-E06A-4508-BAE7-9D78DEFC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74B3-26EC-4F0F-8142-0A5DE4CF2E85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74DF-E06A-4508-BAE7-9D78DEFC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74B3-26EC-4F0F-8142-0A5DE4CF2E85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74DF-E06A-4508-BAE7-9D78DEFC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874B3-26EC-4F0F-8142-0A5DE4CF2E85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974DF-E06A-4508-BAE7-9D78DEFC69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Every Chain1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eak Every Ch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0"/>
            <a:ext cx="40386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Break Every Chain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33600" y="609600"/>
            <a:ext cx="5791200" cy="586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Chorus1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There </a:t>
            </a:r>
            <a:r>
              <a:rPr lang="en-US" sz="1800" b="1" dirty="0" smtClean="0">
                <a:solidFill>
                  <a:srgbClr val="FF0000"/>
                </a:solidFill>
              </a:rPr>
              <a:t>is power in the name of Jesus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There is power in the name of Jesus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There is power in the name of Jesus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to break every chain, break every chain, </a:t>
            </a:r>
            <a:r>
              <a:rPr lang="en-US" sz="1800" b="1" dirty="0" smtClean="0">
                <a:solidFill>
                  <a:srgbClr val="FF0000"/>
                </a:solidFill>
              </a:rPr>
              <a:t>break </a:t>
            </a:r>
            <a:r>
              <a:rPr lang="en-US" sz="1800" b="1" dirty="0" smtClean="0">
                <a:solidFill>
                  <a:srgbClr val="FF0000"/>
                </a:solidFill>
              </a:rPr>
              <a:t>every chain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 smtClean="0"/>
              <a:t>All sufficient sacrifice So freely given</a:t>
            </a:r>
            <a:br>
              <a:rPr lang="en-US" sz="1800" b="1" dirty="0" smtClean="0"/>
            </a:br>
            <a:r>
              <a:rPr lang="en-US" sz="1800" b="1" dirty="0" smtClean="0"/>
              <a:t>Such a price  Bought our redemption</a:t>
            </a:r>
            <a:br>
              <a:rPr lang="en-US" sz="1800" b="1" dirty="0" smtClean="0"/>
            </a:br>
            <a:r>
              <a:rPr lang="en-US" sz="1800" b="1" dirty="0" smtClean="0"/>
              <a:t>Heaven's gates swing wide</a:t>
            </a:r>
          </a:p>
          <a:p>
            <a:pPr marL="0" indent="0"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Chorus2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There's </a:t>
            </a:r>
            <a:r>
              <a:rPr lang="en-US" sz="1800" b="1" dirty="0" smtClean="0">
                <a:solidFill>
                  <a:srgbClr val="FF0000"/>
                </a:solidFill>
              </a:rPr>
              <a:t>an army rising up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There's an army rising up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There's an army rising up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to break every chain, break every chain,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break </a:t>
            </a:r>
            <a:r>
              <a:rPr lang="en-US" sz="1800" b="1" dirty="0" smtClean="0">
                <a:solidFill>
                  <a:srgbClr val="FF0000"/>
                </a:solidFill>
              </a:rPr>
              <a:t>every </a:t>
            </a:r>
            <a:r>
              <a:rPr lang="en-US" sz="1800" b="1" dirty="0" smtClean="0">
                <a:solidFill>
                  <a:srgbClr val="FF0000"/>
                </a:solidFill>
              </a:rPr>
              <a:t>chain</a:t>
            </a:r>
          </a:p>
          <a:p>
            <a:pPr marL="0" indent="0"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hear those chains falling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Break Every Chain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 Every Chain</dc:title>
  <dc:creator>jungyeo park</dc:creator>
  <cp:lastModifiedBy>mary</cp:lastModifiedBy>
  <cp:revision>12</cp:revision>
  <dcterms:created xsi:type="dcterms:W3CDTF">2016-04-02T03:25:45Z</dcterms:created>
  <dcterms:modified xsi:type="dcterms:W3CDTF">2020-12-24T17:46:14Z</dcterms:modified>
</cp:coreProperties>
</file>