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266A5-A551-4544-8AE2-2CE50C02F1C5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185C7-8BD9-498F-AFEB-5B701B7DB9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의 보좌로 나아갈 때에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 I come to the thro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980728"/>
            <a:ext cx="4572000" cy="518457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Our God in heaven is seated on the throne,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how can we come before His throne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Only by the cross on which He died;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In this we put our faith alone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My God in heaven is seated on the throne,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without Him I am always weak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It's You who wraps me in Your love,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In this I put my faith alone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Greater than my strength will ever know;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only by the blood of the Lamb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Greater than my strength will ever know;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only by the blood of the Lamb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It's </a:t>
            </a:r>
            <a:r>
              <a:rPr lang="en-US" sz="1600" b="1" dirty="0" smtClean="0">
                <a:solidFill>
                  <a:schemeClr val="tx1"/>
                </a:solidFill>
              </a:rPr>
              <a:t>because of Your blood, </a:t>
            </a:r>
            <a:r>
              <a:rPr lang="en-US" sz="1600" b="1" dirty="0" smtClean="0">
                <a:solidFill>
                  <a:schemeClr val="tx1"/>
                </a:solidFill>
              </a:rPr>
              <a:t>and </a:t>
            </a:r>
            <a:r>
              <a:rPr lang="en-US" sz="1600" b="1" dirty="0" smtClean="0">
                <a:solidFill>
                  <a:schemeClr val="tx1"/>
                </a:solidFill>
              </a:rPr>
              <a:t>Your perfect love </a:t>
            </a:r>
            <a:r>
              <a:rPr lang="en-US" sz="1600" b="1" dirty="0" smtClean="0">
                <a:solidFill>
                  <a:schemeClr val="tx1"/>
                </a:solidFill>
              </a:rPr>
              <a:t>        I </a:t>
            </a:r>
            <a:r>
              <a:rPr lang="en-US" sz="1600" b="1" dirty="0" smtClean="0">
                <a:solidFill>
                  <a:schemeClr val="tx1"/>
                </a:solidFill>
              </a:rPr>
              <a:t>can come before the throne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It's because of Your blood, </a:t>
            </a:r>
            <a:r>
              <a:rPr lang="en-US" sz="1600" b="1" dirty="0" smtClean="0">
                <a:solidFill>
                  <a:schemeClr val="tx1"/>
                </a:solidFill>
              </a:rPr>
              <a:t>and </a:t>
            </a:r>
            <a:r>
              <a:rPr lang="en-US" sz="1600" b="1" dirty="0" smtClean="0">
                <a:solidFill>
                  <a:schemeClr val="tx1"/>
                </a:solidFill>
              </a:rPr>
              <a:t>Your perfect love </a:t>
            </a:r>
            <a:r>
              <a:rPr lang="en-US" sz="1600" b="1" dirty="0" smtClean="0">
                <a:solidFill>
                  <a:schemeClr val="tx1"/>
                </a:solidFill>
              </a:rPr>
              <a:t>     I </a:t>
            </a:r>
            <a:r>
              <a:rPr lang="en-US" sz="1600" b="1" dirty="0" smtClean="0">
                <a:solidFill>
                  <a:schemeClr val="tx1"/>
                </a:solidFill>
              </a:rPr>
              <a:t>will praise You God alone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832648" cy="476672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/>
            </a:r>
            <a:br>
              <a:rPr lang="es-ES" sz="3600" b="1" dirty="0" smtClean="0"/>
            </a:br>
            <a:r>
              <a:rPr lang="en-US" b="1" dirty="0" smtClean="0"/>
              <a:t> As I come to the throne </a:t>
            </a:r>
            <a:r>
              <a:rPr lang="es-ES" sz="3600" b="1" dirty="0" smtClean="0"/>
              <a:t/>
            </a:r>
            <a:br>
              <a:rPr lang="es-ES" sz="3600" b="1" dirty="0" smtClean="0"/>
            </a:b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127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As I come to the throne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I come to the throne</dc:title>
  <dc:creator>mary</dc:creator>
  <cp:lastModifiedBy>mary</cp:lastModifiedBy>
  <cp:revision>12</cp:revision>
  <dcterms:created xsi:type="dcterms:W3CDTF">2017-12-01T16:17:22Z</dcterms:created>
  <dcterms:modified xsi:type="dcterms:W3CDTF">2020-06-09T21:57:02Z</dcterms:modified>
</cp:coreProperties>
</file>