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FB2B5-9594-4666-8B66-0BB4CE4A6291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409E-1BA6-4AB0-B82F-3CD24E9760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aven is full of Your glory.JPG"/>
          <p:cNvPicPr>
            <a:picLocks noChangeAspect="1"/>
          </p:cNvPicPr>
          <p:nvPr userDrawn="1"/>
        </p:nvPicPr>
        <p:blipFill>
          <a:blip r:embed="rId14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늘에 가득 찬 영광의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6324600" cy="4603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하늘에 가득 찬 영광의 하나님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305800" cy="59436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하늘에 가득찬 영광의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하나님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온 땅에 충만한 존귀하신 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생명과 빛으로 지혜와 권능으로  언제나 우리를 지키시는 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성부와 성자와 성령 삼위의 하나님  우리 예배를 받아 주시옵소서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사랑이 넘치는 자비하신 하나님  은혜가 풍성한 구원의 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참회의 심령에 평안을 주시옵고   죄악의 허물을 용서하여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찬송과 영광과 생명 구원의 하나님  우리 예배를 받아 주시옵소서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연약한 심령을 굳게 세워주시고 우둔한 마음을 지혜롭게 하시고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주의 뜻 받들어 참되게 살아가며 주 말씀 따라서 용감하게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권능과 지혜와 사랑 은혜의 하나님 우리 예배를 받아 주시옵소서    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dirty="0" smtClean="0"/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주앞에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나올때 우리 맘이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기쁘고 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말씀 힘되어 희망 솟아오른다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고난도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슬픔도 이기게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하옵시고 영원에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잇대어 살아가게 하소서</a:t>
            </a:r>
            <a:r>
              <a:rPr lang="ko-KR" altLang="en-US" sz="2000" dirty="0" smtClean="0"/>
              <a:t/>
            </a:r>
            <a:br>
              <a:rPr lang="ko-KR" altLang="en-US" sz="2000" dirty="0" smtClean="0"/>
            </a:br>
            <a:r>
              <a:rPr lang="ko-KR" altLang="en-US" sz="2000" dirty="0" smtClean="0"/>
              <a:t>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자랑과 기쁨 구원의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하나님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 예배를 받아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주시옵소서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-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멘</a:t>
            </a:r>
            <a:r>
              <a:rPr lang="ko-KR" altLang="en-US" sz="2000" dirty="0" smtClean="0"/>
              <a:t> </a:t>
            </a:r>
            <a:r>
              <a:rPr lang="ko-KR" altLang="en-US" sz="2000" dirty="0" smtClean="0"/>
              <a:t>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하늘에 가득 찬 영광의 하나님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하늘에 가득 찬 영광의 하나님</dc:title>
  <dc:creator>user</dc:creator>
  <cp:lastModifiedBy>user</cp:lastModifiedBy>
  <cp:revision>7</cp:revision>
  <dcterms:created xsi:type="dcterms:W3CDTF">2017-11-05T02:22:05Z</dcterms:created>
  <dcterms:modified xsi:type="dcterms:W3CDTF">2017-11-07T23:58:29Z</dcterms:modified>
</cp:coreProperties>
</file>