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730B5-2E18-4E4C-855D-1BAF697B1B22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74DE3-41B0-4566-BAA9-DED5C31A6B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 Jesus' Hand.JPG"/>
          <p:cNvPicPr>
            <a:picLocks noChangeAspect="1"/>
          </p:cNvPicPr>
          <p:nvPr userDrawn="1"/>
        </p:nvPicPr>
        <p:blipFill>
          <a:blip r:embed="rId14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손에 나의 손을 포개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457200"/>
            <a:ext cx="5181600" cy="53657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주의 손에 나의 손을 포개고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1676400"/>
            <a:ext cx="4191000" cy="4191000"/>
          </a:xfrm>
        </p:spPr>
        <p:txBody>
          <a:bodyPr>
            <a:noAutofit/>
          </a:bodyPr>
          <a:lstStyle/>
          <a:p>
            <a:pPr marL="0" lvl="1" algn="l"/>
            <a:r>
              <a:rPr lang="ko-KR" altLang="en-US" sz="1800" b="1" dirty="0" smtClean="0">
                <a:solidFill>
                  <a:schemeClr val="tx1"/>
                </a:solidFill>
              </a:rPr>
              <a:t>주 보혈 날 정결케 하고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보혈 날 자유케 하니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앞에 나 예배하는 이 시간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모든 것을 주께 드리네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0" lvl="1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ko-KR" altLang="en-US" sz="1800" b="1" dirty="0" smtClean="0">
                <a:solidFill>
                  <a:schemeClr val="tx1"/>
                </a:solidFill>
              </a:rPr>
              <a:t>주의 손 날 위해 찢기셨고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주의 발 날 위해 박히셨으니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이제는 내가 사는 것이 아니요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오직 주를 위해 사는 것이라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  <a:p>
            <a:pPr marL="0" lvl="1" algn="l"/>
            <a:r>
              <a:rPr lang="ko-KR" altLang="en-US" sz="1800" b="1" dirty="0" smtClean="0">
                <a:solidFill>
                  <a:schemeClr val="tx1"/>
                </a:solidFill>
              </a:rPr>
              <a:t>주의 손에 나의 손을 포개고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또 주의 발에 나의 발을 포개어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주와 함께 죽고 또 주와 함께 살리라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영원토록 주 위해 살리라 주 위해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살리라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손에 나의 손을 포개고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손에 나의 손을 포개고</dc:title>
  <dc:creator>user</dc:creator>
  <cp:lastModifiedBy>user</cp:lastModifiedBy>
  <cp:revision>10</cp:revision>
  <dcterms:created xsi:type="dcterms:W3CDTF">2017-11-22T01:13:31Z</dcterms:created>
  <dcterms:modified xsi:type="dcterms:W3CDTF">2017-11-22T02:56:49Z</dcterms:modified>
</cp:coreProperties>
</file>