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E2D6-64D7-44FF-8AB3-6B6CAE4A01D3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86E7-ECE0-4A5B-B36E-D4EA547D9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E2D6-64D7-44FF-8AB3-6B6CAE4A01D3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86E7-ECE0-4A5B-B36E-D4EA547D9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E2D6-64D7-44FF-8AB3-6B6CAE4A01D3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86E7-ECE0-4A5B-B36E-D4EA547D9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E2D6-64D7-44FF-8AB3-6B6CAE4A01D3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86E7-ECE0-4A5B-B36E-D4EA547D9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E2D6-64D7-44FF-8AB3-6B6CAE4A01D3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86E7-ECE0-4A5B-B36E-D4EA547D9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E2D6-64D7-44FF-8AB3-6B6CAE4A01D3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86E7-ECE0-4A5B-B36E-D4EA547D9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E2D6-64D7-44FF-8AB3-6B6CAE4A01D3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86E7-ECE0-4A5B-B36E-D4EA547D9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E2D6-64D7-44FF-8AB3-6B6CAE4A01D3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86E7-ECE0-4A5B-B36E-D4EA547D9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E2D6-64D7-44FF-8AB3-6B6CAE4A01D3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86E7-ECE0-4A5B-B36E-D4EA547D9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E2D6-64D7-44FF-8AB3-6B6CAE4A01D3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86E7-ECE0-4A5B-B36E-D4EA547D9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E2D6-64D7-44FF-8AB3-6B6CAE4A01D3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86E7-ECE0-4A5B-B36E-D4EA547D9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4E2D6-64D7-44FF-8AB3-6B6CAE4A01D3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186E7-ECE0-4A5B-B36E-D4EA547D9C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It Is Glory Just To Walk With Him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와 동행하는 것 영광이로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6120680" cy="650503"/>
          </a:xfrm>
        </p:spPr>
        <p:txBody>
          <a:bodyPr>
            <a:noAutofit/>
          </a:bodyPr>
          <a:lstStyle/>
          <a:p>
            <a:r>
              <a:rPr lang="en-US" altLang="ko-KR" sz="3600" dirty="0" smtClean="0"/>
              <a:t/>
            </a:r>
            <a:br>
              <a:rPr lang="en-US" altLang="ko-KR" sz="3600" dirty="0" smtClean="0"/>
            </a:br>
            <a:r>
              <a:rPr lang="ko-KR" altLang="en-US" sz="3600" b="1" dirty="0" smtClean="0"/>
              <a:t>주와 </a:t>
            </a:r>
            <a:r>
              <a:rPr lang="ko-KR" altLang="en-US" sz="3600" b="1" dirty="0"/>
              <a:t>동행하는 것 영광이로다</a:t>
            </a:r>
            <a:r>
              <a:rPr lang="ko-KR" altLang="en-US" sz="3600" dirty="0"/>
              <a:t/>
            </a:r>
            <a:br>
              <a:rPr lang="ko-KR" altLang="en-US" sz="3600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412776"/>
            <a:ext cx="7304856" cy="468052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나를 구속하신 주와 동행하는 이 영광 내 영혼에 기쁨이로다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나의 발 길 가는 곳에 주가 함께 하시니 나의 평생 영광이로다</a:t>
            </a:r>
          </a:p>
          <a:p>
            <a:pPr algn="l"/>
            <a:endParaRPr lang="en-US" altLang="ko-K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ko-KR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후렴</a:t>
            </a: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주와 동행하는 이 영광</a:t>
            </a:r>
            <a:r>
              <a:rPr lang="en-US" altLang="ko-KR" b="1" dirty="0" smtClean="0">
                <a:solidFill>
                  <a:srgbClr val="FF0000"/>
                </a:solidFill>
              </a:rPr>
              <a:t>(</a:t>
            </a:r>
            <a:r>
              <a:rPr lang="ko-KR" altLang="en-US" b="1" dirty="0" smtClean="0">
                <a:solidFill>
                  <a:srgbClr val="FF0000"/>
                </a:solidFill>
              </a:rPr>
              <a:t>영광</a:t>
            </a:r>
            <a:r>
              <a:rPr lang="en-US" altLang="ko-KR" b="1" dirty="0" smtClean="0">
                <a:solidFill>
                  <a:srgbClr val="FF0000"/>
                </a:solidFill>
              </a:rPr>
              <a:t>) </a:t>
            </a:r>
            <a:r>
              <a:rPr lang="ko-KR" altLang="en-US" b="1" dirty="0" smtClean="0">
                <a:solidFill>
                  <a:srgbClr val="FF0000"/>
                </a:solidFill>
              </a:rPr>
              <a:t>주와 동행하는 이 영광</a:t>
            </a:r>
            <a:r>
              <a:rPr lang="en-US" altLang="ko-KR" b="1" dirty="0" smtClean="0">
                <a:solidFill>
                  <a:srgbClr val="FF0000"/>
                </a:solidFill>
              </a:rPr>
              <a:t>(</a:t>
            </a:r>
            <a:r>
              <a:rPr lang="ko-KR" altLang="en-US" b="1" dirty="0" smtClean="0">
                <a:solidFill>
                  <a:srgbClr val="FF0000"/>
                </a:solidFill>
              </a:rPr>
              <a:t>영광</a:t>
            </a:r>
            <a:r>
              <a:rPr lang="en-US" altLang="ko-KR" b="1" dirty="0" smtClean="0">
                <a:solidFill>
                  <a:srgbClr val="FF0000"/>
                </a:solidFill>
              </a:rPr>
              <a:t>) </a:t>
            </a: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깊은 골짝에서나 험한 산길에서도 주는 나의 영광되도다</a:t>
            </a:r>
          </a:p>
          <a:p>
            <a:pPr algn="l"/>
            <a:endParaRPr lang="en-US" altLang="ko-K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ko-KR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어둔 그늘 속에서도 주가 동행하시니 주를 믿고 의지 합니다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밝은 하늘 밑에서도 주가 동행하시니 나의 평생 영광이로다</a:t>
            </a:r>
          </a:p>
          <a:p>
            <a:pPr algn="l"/>
            <a:endParaRPr lang="en-US" altLang="ko-K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ko-KR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주와 함께 천국길을 동행하는 이 영광 다시 주와 이별 없겠네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슬픔 고통없는 곳에 주와 함께 사는 것 영원토록 영광이로다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84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주와 동행하는 것 영광이로다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주와 동행하는 것 영광이로다 </dc:title>
  <dc:creator>mary</dc:creator>
  <cp:lastModifiedBy>mary</cp:lastModifiedBy>
  <cp:revision>5</cp:revision>
  <dcterms:created xsi:type="dcterms:W3CDTF">2021-02-10T19:19:39Z</dcterms:created>
  <dcterms:modified xsi:type="dcterms:W3CDTF">2021-02-11T14:21:58Z</dcterms:modified>
</cp:coreProperties>
</file>