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3FE93-52D4-438F-8BF2-10286A2C847C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6A799-1F9D-4E2D-8A45-E790223686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er than the air1 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62400" y="619760"/>
            <a:ext cx="4572000" cy="6238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은 신실하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41148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주님은 신실하고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3886200" cy="4572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주님은 신실하고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항상 거기 계시네</a:t>
            </a:r>
            <a:r>
              <a:rPr lang="en-US" altLang="ko-KR" b="1" dirty="0" smtClean="0">
                <a:solidFill>
                  <a:schemeClr val="tx1"/>
                </a:solidFill>
              </a:rPr>
              <a:t>.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사랑을 뭐라 할까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주사랑이 내생명 보다 귀하고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사랑이 파도보다 더 강해요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세월이 가고 꽃이 시들어도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사랑 영원해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 사랑 신실해요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주사랑이 내 생명보다 귀하고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주사랑이 파도보다 더 강해요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세월이 가고 꽃이 시들어도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사랑 영원해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 사랑 신실해요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주님은 신실하고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주님은 신실하고 </dc:title>
  <dc:creator>user</dc:creator>
  <cp:lastModifiedBy>user</cp:lastModifiedBy>
  <cp:revision>3</cp:revision>
  <dcterms:created xsi:type="dcterms:W3CDTF">2017-11-18T02:18:06Z</dcterms:created>
  <dcterms:modified xsi:type="dcterms:W3CDTF">2017-11-19T21:23:11Z</dcterms:modified>
</cp:coreProperties>
</file>