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DCE6-FA8A-40C0-8883-740C2DB7A118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86CF-0B38-4234-AC82-DE5F6F150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DCE6-FA8A-40C0-8883-740C2DB7A118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86CF-0B38-4234-AC82-DE5F6F150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DCE6-FA8A-40C0-8883-740C2DB7A118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86CF-0B38-4234-AC82-DE5F6F150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DCE6-FA8A-40C0-8883-740C2DB7A118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86CF-0B38-4234-AC82-DE5F6F150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DCE6-FA8A-40C0-8883-740C2DB7A118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86CF-0B38-4234-AC82-DE5F6F150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DCE6-FA8A-40C0-8883-740C2DB7A118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86CF-0B38-4234-AC82-DE5F6F150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DCE6-FA8A-40C0-8883-740C2DB7A118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86CF-0B38-4234-AC82-DE5F6F150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DCE6-FA8A-40C0-8883-740C2DB7A118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86CF-0B38-4234-AC82-DE5F6F150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DCE6-FA8A-40C0-8883-740C2DB7A118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86CF-0B38-4234-AC82-DE5F6F150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DCE6-FA8A-40C0-8883-740C2DB7A118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86CF-0B38-4234-AC82-DE5F6F150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DCE6-FA8A-40C0-8883-740C2DB7A118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86CF-0B38-4234-AC82-DE5F6F150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ADCE6-FA8A-40C0-8883-740C2DB7A118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C86CF-0B38-4234-AC82-DE5F6F1508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want to see Jesus lifted high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예수의 이름 높이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476672"/>
            <a:ext cx="4248472" cy="434479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주 예수의 이름 높이세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556792"/>
            <a:ext cx="5688632" cy="4104456"/>
          </a:xfrm>
        </p:spPr>
        <p:txBody>
          <a:bodyPr>
            <a:norm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 예수의 이름 높이세 온 땅을 덮는 깃발처럼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모든 사람들 진리를 보며 길되신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를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알리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예수여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주예수여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높임을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받으시옵소서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 예수여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주예수여  높임을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받으시옵소서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한걸음씩 전진하며 이 땅을 정복해가네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기도로 무기 삼으면 원수는 무너지리 무너지리라                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예수의 이름 높이세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예수의 이름 높이세 </dc:title>
  <dc:creator>mary</dc:creator>
  <cp:lastModifiedBy>mary</cp:lastModifiedBy>
  <cp:revision>5</cp:revision>
  <dcterms:created xsi:type="dcterms:W3CDTF">2017-11-27T15:23:45Z</dcterms:created>
  <dcterms:modified xsi:type="dcterms:W3CDTF">2017-11-27T16:13:34Z</dcterms:modified>
</cp:coreProperties>
</file>