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7387A-A830-4AEC-9607-621132FF18FA}" type="datetimeFigureOut">
              <a:rPr lang="en-US" smtClean="0"/>
              <a:t>11/24/2017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B76A0-464E-436E-BADC-FD96784B41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7387A-A830-4AEC-9607-621132FF18FA}" type="datetimeFigureOut">
              <a:rPr lang="en-US" smtClean="0"/>
              <a:t>11/24/2017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B76A0-464E-436E-BADC-FD96784B41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7387A-A830-4AEC-9607-621132FF18FA}" type="datetimeFigureOut">
              <a:rPr lang="en-US" smtClean="0"/>
              <a:t>11/24/2017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B76A0-464E-436E-BADC-FD96784B41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7387A-A830-4AEC-9607-621132FF18FA}" type="datetimeFigureOut">
              <a:rPr lang="en-US" smtClean="0"/>
              <a:t>11/24/2017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B76A0-464E-436E-BADC-FD96784B41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7387A-A830-4AEC-9607-621132FF18FA}" type="datetimeFigureOut">
              <a:rPr lang="en-US" smtClean="0"/>
              <a:t>11/24/2017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B76A0-464E-436E-BADC-FD96784B41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7387A-A830-4AEC-9607-621132FF18FA}" type="datetimeFigureOut">
              <a:rPr lang="en-US" smtClean="0"/>
              <a:t>11/24/2017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B76A0-464E-436E-BADC-FD96784B41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7387A-A830-4AEC-9607-621132FF18FA}" type="datetimeFigureOut">
              <a:rPr lang="en-US" smtClean="0"/>
              <a:t>11/24/2017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B76A0-464E-436E-BADC-FD96784B41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7387A-A830-4AEC-9607-621132FF18FA}" type="datetimeFigureOut">
              <a:rPr lang="en-US" smtClean="0"/>
              <a:t>11/24/2017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B76A0-464E-436E-BADC-FD96784B41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7387A-A830-4AEC-9607-621132FF18FA}" type="datetimeFigureOut">
              <a:rPr lang="en-US" smtClean="0"/>
              <a:t>11/24/2017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B76A0-464E-436E-BADC-FD96784B41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7387A-A830-4AEC-9607-621132FF18FA}" type="datetimeFigureOut">
              <a:rPr lang="en-US" smtClean="0"/>
              <a:t>11/24/2017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B76A0-464E-436E-BADC-FD96784B41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7387A-A830-4AEC-9607-621132FF18FA}" type="datetimeFigureOut">
              <a:rPr lang="en-US" smtClean="0"/>
              <a:t>11/24/2017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B76A0-464E-436E-BADC-FD96784B41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7387A-A830-4AEC-9607-621132FF18FA}" type="datetimeFigureOut">
              <a:rPr lang="en-US" smtClean="0"/>
              <a:t>11/24/2017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B76A0-464E-436E-BADC-FD96784B41F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hat a grace of God.jpg"/>
          <p:cNvPicPr>
            <a:picLocks noChangeAspect="1"/>
          </p:cNvPicPr>
          <p:nvPr userDrawn="1"/>
        </p:nvPicPr>
        <p:blipFill>
          <a:blip r:embed="rId14" cstate="print">
            <a:lum bright="4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은혜로다 주와 함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476672"/>
            <a:ext cx="3960440" cy="506487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은혜로다 주와 함께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1412776"/>
            <a:ext cx="5184576" cy="2520280"/>
          </a:xfrm>
        </p:spPr>
        <p:txBody>
          <a:bodyPr>
            <a:normAutofit/>
          </a:bodyPr>
          <a:lstStyle/>
          <a:p>
            <a:pPr algn="l"/>
            <a:r>
              <a:rPr lang="ko-KR" altLang="en-US" sz="2400" b="1" dirty="0">
                <a:solidFill>
                  <a:srgbClr val="FF0000"/>
                </a:solidFill>
              </a:rPr>
              <a:t>은혜로다 주와 함께 거함이 은혜로다</a:t>
            </a:r>
            <a:br>
              <a:rPr lang="ko-KR" altLang="en-US" sz="2400" b="1" dirty="0">
                <a:solidFill>
                  <a:srgbClr val="FF0000"/>
                </a:solidFill>
              </a:rPr>
            </a:br>
            <a:r>
              <a:rPr lang="ko-KR" altLang="en-US" sz="2400" b="1" dirty="0">
                <a:solidFill>
                  <a:srgbClr val="FF0000"/>
                </a:solidFill>
              </a:rPr>
              <a:t>은혜로다 주와 함께 거함이 은혜로다</a:t>
            </a:r>
            <a:br>
              <a:rPr lang="ko-KR" altLang="en-US" sz="2400" b="1" dirty="0">
                <a:solidFill>
                  <a:srgbClr val="FF0000"/>
                </a:solidFill>
              </a:rPr>
            </a:br>
            <a:endParaRPr lang="en-US" altLang="ko-KR" sz="24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2400" b="1" dirty="0">
                <a:solidFill>
                  <a:schemeClr val="tx1"/>
                </a:solidFill>
              </a:rPr>
              <a:t/>
            </a:r>
            <a:br>
              <a:rPr lang="ko-KR" altLang="en-US" sz="2400" b="1" dirty="0">
                <a:solidFill>
                  <a:schemeClr val="tx1"/>
                </a:solidFill>
              </a:rPr>
            </a:br>
            <a:r>
              <a:rPr lang="ko-KR" altLang="en-US" sz="2400" b="1" dirty="0">
                <a:solidFill>
                  <a:schemeClr val="tx1"/>
                </a:solidFill>
              </a:rPr>
              <a:t>주가 계신 지성소에서 주를 찬송함이</a:t>
            </a:r>
            <a:br>
              <a:rPr lang="ko-KR" altLang="en-US" sz="2400" b="1" dirty="0">
                <a:solidFill>
                  <a:schemeClr val="tx1"/>
                </a:solidFill>
              </a:rPr>
            </a:br>
            <a:r>
              <a:rPr lang="ko-KR" altLang="en-US" sz="2400" b="1" dirty="0">
                <a:solidFill>
                  <a:schemeClr val="tx1"/>
                </a:solidFill>
              </a:rPr>
              <a:t>내 영혼에 부어주신 주의 큰 은혜로다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8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은혜로다 주와 함께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은혜로다 주와 함께</dc:title>
  <dc:creator>mary</dc:creator>
  <cp:lastModifiedBy>mary</cp:lastModifiedBy>
  <cp:revision>3</cp:revision>
  <dcterms:created xsi:type="dcterms:W3CDTF">2017-11-24T18:44:16Z</dcterms:created>
  <dcterms:modified xsi:type="dcterms:W3CDTF">2017-11-24T19:50:18Z</dcterms:modified>
</cp:coreProperties>
</file>