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196E6-4315-4867-B8AA-ADC8F7555553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E0812-7A48-48BC-A97D-F86F816656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Secret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밀한 곳 조용한 곳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46037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은밀한 곳 조용한 곳에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09600"/>
            <a:ext cx="25908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은밀한 곳 조용한 곳에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 그 곳에 계시네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은밀하게 조용하게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주님만을 기다리리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주를 더 알기 원하네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알기 원해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그 음성 듣기를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간절히 원하네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보기 원해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주님을 만나길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간절히 원하네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주께 받을 상을 바라며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저 높은 곳에 올라가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어려움과 모든 장애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물리치고 달려가리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주를 더 알기 원하네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더욱더       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은밀한 곳 조용한 곳에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은밀한 곳 조용한 곳에 </dc:title>
  <dc:creator>user</dc:creator>
  <cp:lastModifiedBy>user</cp:lastModifiedBy>
  <cp:revision>5</cp:revision>
  <dcterms:created xsi:type="dcterms:W3CDTF">2017-11-14T17:26:52Z</dcterms:created>
  <dcterms:modified xsi:type="dcterms:W3CDTF">2017-11-15T16:29:47Z</dcterms:modified>
</cp:coreProperties>
</file>