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0A24-1885-4425-B6B5-AE8CD8FF49A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E3FE-5628-4751-9DCA-EAD7D1D4D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0A24-1885-4425-B6B5-AE8CD8FF49A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E3FE-5628-4751-9DCA-EAD7D1D4D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0A24-1885-4425-B6B5-AE8CD8FF49A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E3FE-5628-4751-9DCA-EAD7D1D4D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0A24-1885-4425-B6B5-AE8CD8FF49A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E3FE-5628-4751-9DCA-EAD7D1D4D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0A24-1885-4425-B6B5-AE8CD8FF49A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E3FE-5628-4751-9DCA-EAD7D1D4D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0A24-1885-4425-B6B5-AE8CD8FF49A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E3FE-5628-4751-9DCA-EAD7D1D4D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0A24-1885-4425-B6B5-AE8CD8FF49A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E3FE-5628-4751-9DCA-EAD7D1D4D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0A24-1885-4425-B6B5-AE8CD8FF49A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E3FE-5628-4751-9DCA-EAD7D1D4D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0A24-1885-4425-B6B5-AE8CD8FF49A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E3FE-5628-4751-9DCA-EAD7D1D4D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0A24-1885-4425-B6B5-AE8CD8FF49A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E3FE-5628-4751-9DCA-EAD7D1D4D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0A24-1885-4425-B6B5-AE8CD8FF49A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E3FE-5628-4751-9DCA-EAD7D1D4D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80A24-1885-4425-B6B5-AE8CD8FF49AE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CE3FE-5628-4751-9DCA-EAD7D1D4DC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osen  generation.JPG"/>
          <p:cNvPicPr>
            <a:picLocks noChangeAspect="1"/>
          </p:cNvPicPr>
          <p:nvPr userDrawn="1"/>
        </p:nvPicPr>
        <p:blipFill>
          <a:blip r:embed="rId14">
            <a:lum bright="1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우린 택하신 주의 세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191000" cy="45720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우린 택하신 주의 세대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3429000" cy="59436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우린  </a:t>
            </a:r>
            <a:r>
              <a:rPr lang="ko-KR" altLang="en-US" sz="1800" b="1" dirty="0">
                <a:solidFill>
                  <a:srgbClr val="FF0000"/>
                </a:solidFill>
              </a:rPr>
              <a:t>택하신 주의 세대 </a:t>
            </a:r>
            <a:br>
              <a:rPr lang="ko-KR" altLang="en-US" sz="1800" b="1" dirty="0">
                <a:solidFill>
                  <a:srgbClr val="FF0000"/>
                </a:solidFill>
              </a:rPr>
            </a:br>
            <a:r>
              <a:rPr lang="ko-KR" altLang="en-US" sz="1800" b="1" dirty="0">
                <a:solidFill>
                  <a:srgbClr val="FF0000"/>
                </a:solidFill>
              </a:rPr>
              <a:t>거룩한 나라요 주 위해 살리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>
                <a:solidFill>
                  <a:srgbClr val="FF0000"/>
                </a:solidFill>
              </a:rPr>
              <a:t/>
            </a:r>
            <a:br>
              <a:rPr lang="ko-KR" altLang="en-US" sz="1800" b="1" dirty="0">
                <a:solidFill>
                  <a:srgbClr val="FF0000"/>
                </a:solidFill>
              </a:rPr>
            </a:br>
            <a:r>
              <a:rPr lang="ko-KR" altLang="en-US" sz="1800" b="1" dirty="0">
                <a:solidFill>
                  <a:srgbClr val="FF0000"/>
                </a:solidFill>
              </a:rPr>
              <a:t>어둠 안에 있던 우릴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      빛으로 부르셨네 </a:t>
            </a:r>
            <a:r>
              <a:rPr lang="ko-KR" altLang="en-US" sz="1800" b="1" dirty="0">
                <a:solidFill>
                  <a:srgbClr val="FF0000"/>
                </a:solidFill>
              </a:rPr>
              <a:t>주 위해 살리 </a:t>
            </a:r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주를 위해 주 위해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살리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주께 </a:t>
            </a:r>
            <a:r>
              <a:rPr lang="ko-KR" altLang="en-US" sz="1800" b="1" dirty="0">
                <a:solidFill>
                  <a:schemeClr val="tx1"/>
                </a:solidFill>
              </a:rPr>
              <a:t>열정 가지고 달리네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죄에 사슬에서 자유하네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변함없는 하나님 요동치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않으신 주께 우린 달려가네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변함없는 </a:t>
            </a:r>
            <a:r>
              <a:rPr lang="ko-KR" altLang="en-US" sz="1800" b="1" dirty="0">
                <a:solidFill>
                  <a:schemeClr val="tx1"/>
                </a:solidFill>
              </a:rPr>
              <a:t>하나님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   요동치  않으신 </a:t>
            </a:r>
            <a:r>
              <a:rPr lang="ko-KR" altLang="en-US" sz="1800" b="1" dirty="0">
                <a:solidFill>
                  <a:schemeClr val="tx1"/>
                </a:solidFill>
              </a:rPr>
              <a:t>주께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(x3)</a:t>
            </a:r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우린 </a:t>
            </a:r>
            <a:r>
              <a:rPr lang="ko-KR" altLang="en-US" sz="1800" b="1" dirty="0">
                <a:solidFill>
                  <a:schemeClr val="tx1"/>
                </a:solidFill>
              </a:rPr>
              <a:t>달려가네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주는 </a:t>
            </a:r>
            <a:r>
              <a:rPr lang="ko-KR" altLang="en-US" sz="1800" b="1" dirty="0">
                <a:solidFill>
                  <a:schemeClr val="tx1"/>
                </a:solidFill>
              </a:rPr>
              <a:t>내 전부 부족함 없네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주 위해 살리 주 위해 살리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세상 무엇보다 채울 수 없네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주 위해 살리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주 위해 살리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우린 택하신 주의 세대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우린 택하신 주의 세대 </dc:title>
  <dc:creator>user</dc:creator>
  <cp:lastModifiedBy>user</cp:lastModifiedBy>
  <cp:revision>11</cp:revision>
  <dcterms:created xsi:type="dcterms:W3CDTF">2017-11-03T00:56:39Z</dcterms:created>
  <dcterms:modified xsi:type="dcterms:W3CDTF">2017-11-03T13:52:45Z</dcterms:modified>
</cp:coreProperties>
</file>