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66FF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84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DF7AD-1816-49C3-AACA-8D49D1846EDA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BD2E9-F21A-4D98-90AA-12CF8798AC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여호와께 돌아가자1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여호와께 돌아가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457200"/>
            <a:ext cx="35814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여호와께 돌아가자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1524000"/>
            <a:ext cx="2743200" cy="3276600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내 백성이 나를 떠나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돌아섰지만                     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내 사랑이 내 백성을 포기못하니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내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모든 것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내어주고                                       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나 그들을 얻으리라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여호와께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돌아가자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                               우린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돌아서도 그는 변치않네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          여호와께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돌아가자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                                       우린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넘어져도 그 사랑 영원하네 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사랑은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오래참고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자신을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내어주네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서로 사랑할 때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세상은 주 보네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사랑은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절대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지지않네                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여호와께 돌아가자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여호와께 돌아가자</dc:title>
  <dc:creator>user</dc:creator>
  <cp:lastModifiedBy>mary</cp:lastModifiedBy>
  <cp:revision>15</cp:revision>
  <dcterms:created xsi:type="dcterms:W3CDTF">2016-11-14T03:10:27Z</dcterms:created>
  <dcterms:modified xsi:type="dcterms:W3CDTF">2017-11-30T18:13:05Z</dcterms:modified>
</cp:coreProperties>
</file>