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6339-E569-4DB4-8016-8A02B27FC57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9774-7479-40A4-8709-340D56A9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6339-E569-4DB4-8016-8A02B27FC57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9774-7479-40A4-8709-340D56A9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6339-E569-4DB4-8016-8A02B27FC57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9774-7479-40A4-8709-340D56A9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6339-E569-4DB4-8016-8A02B27FC57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9774-7479-40A4-8709-340D56A9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6339-E569-4DB4-8016-8A02B27FC57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9774-7479-40A4-8709-340D56A9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6339-E569-4DB4-8016-8A02B27FC57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9774-7479-40A4-8709-340D56A9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6339-E569-4DB4-8016-8A02B27FC57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9774-7479-40A4-8709-340D56A9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6339-E569-4DB4-8016-8A02B27FC57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9774-7479-40A4-8709-340D56A9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6339-E569-4DB4-8016-8A02B27FC57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9774-7479-40A4-8709-340D56A9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6339-E569-4DB4-8016-8A02B27FC57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9774-7479-40A4-8709-340D56A9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6339-E569-4DB4-8016-8A02B27FC57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9774-7479-40A4-8709-340D56A9A4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F6339-E569-4DB4-8016-8A02B27FC57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99774-7479-40A4-8709-340D56A9A4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on the Cross.jpg"/>
          <p:cNvPicPr>
            <a:picLocks noChangeAspect="1"/>
          </p:cNvPicPr>
          <p:nvPr userDrawn="1"/>
        </p:nvPicPr>
        <p:blipFill>
          <a:blip r:embed="rId14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엎드려 경배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0"/>
            <a:ext cx="3505200" cy="5365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엎드려 경배해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14400"/>
            <a:ext cx="3810000" cy="53340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엎드려 경배해 십자가 발 앞에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날 향한 그 자비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이제는 더 이상 정죄함 없으리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날 덮는 그 보혈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떡과 잔 들고서 우리 다 기억해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주님의 사랑을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우리의 허물을 대신해 달리신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주님의 십자가</a:t>
            </a:r>
            <a:r>
              <a:rPr lang="ko-KR" altLang="en-US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ko-KR" altLang="en-US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주의 자비 바다처럼 깊어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찬양해 할렐루야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영원 영원토록</a:t>
            </a:r>
            <a:endParaRPr lang="ko-KR" altLang="en-US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​</a:t>
            </a:r>
            <a:endParaRPr lang="ko-KR" altLang="en-US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Bridge</a:t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놀라우신 주의 자비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내가 어찌 잊으리요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찬양하리 할렐루야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할렐루야 </a:t>
            </a:r>
            <a:r>
              <a:rPr lang="ko-KR" altLang="en-US" b="1" dirty="0" smtClean="0">
                <a:solidFill>
                  <a:schemeClr val="tx1"/>
                </a:solidFill>
              </a:rPr>
              <a:t>아멘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엎드려 경배해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엎드려 경배해 </dc:title>
  <dc:creator>user</dc:creator>
  <cp:lastModifiedBy>user</cp:lastModifiedBy>
  <cp:revision>10</cp:revision>
  <dcterms:created xsi:type="dcterms:W3CDTF">2017-11-11T00:49:51Z</dcterms:created>
  <dcterms:modified xsi:type="dcterms:W3CDTF">2017-11-12T22:14:28Z</dcterms:modified>
</cp:coreProperties>
</file>