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4088-7DF5-41F7-869F-7C8D5EEE6B16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E294-027F-4AD1-A953-4A880A96C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4088-7DF5-41F7-869F-7C8D5EEE6B16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E294-027F-4AD1-A953-4A880A96C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4088-7DF5-41F7-869F-7C8D5EEE6B16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E294-027F-4AD1-A953-4A880A96C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4088-7DF5-41F7-869F-7C8D5EEE6B16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E294-027F-4AD1-A953-4A880A96C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4088-7DF5-41F7-869F-7C8D5EEE6B16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E294-027F-4AD1-A953-4A880A96C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4088-7DF5-41F7-869F-7C8D5EEE6B16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E294-027F-4AD1-A953-4A880A96C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4088-7DF5-41F7-869F-7C8D5EEE6B16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E294-027F-4AD1-A953-4A880A96C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4088-7DF5-41F7-869F-7C8D5EEE6B16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E294-027F-4AD1-A953-4A880A96C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4088-7DF5-41F7-869F-7C8D5EEE6B16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E294-027F-4AD1-A953-4A880A96C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4088-7DF5-41F7-869F-7C8D5EEE6B16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E294-027F-4AD1-A953-4A880A96C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4088-7DF5-41F7-869F-7C8D5EEE6B16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E294-027F-4AD1-A953-4A880A96C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74088-7DF5-41F7-869F-7C8D5EEE6B16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4E294-027F-4AD1-A953-4A880A96C9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ictor's Crown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승리관 쓰신 주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733800" cy="5365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승리관 쓰신 주님</a:t>
            </a:r>
            <a:endParaRPr lang="en-US" sz="36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04800" y="1143000"/>
            <a:ext cx="8305800" cy="5486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천사들을 보내시어 우릴 보호하시네  오직 나의 기쁨 되신 승리관 쓰신 주님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나의 도움 나의 방패 나의 구주 내 친구  주 은혜로 사는 동안 경배해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위대하신 주의 이름 엎드려 나 경배해  주 임재에 두렴없네 승리관 쓰신 주님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채우소서 주의 영광 부으소서 주 능력 주 은혜로 사는 동안  경배해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할렐루야 승리하셨네 승리하셨네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할렐루야 예수 온 세상 승리했네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죽은 자를 찾으시고  중보자가  되신 주 누구도 이길 수 없는 승리관 쓰신 주님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예수 나의 주 메시아 온 세상 소망의 주  주 은혜로 사는 동안  경배해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높은 권세 무너져 견고한 진 부서지네 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승리관 쓰신  주 승리했네 승리했네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십자가 달리심으로 다 이루신 예수님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무덤 권세 이겨내신 승리관 쓰신 주님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승리관 쓰신 주님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승리관 쓰신 주님</dc:title>
  <dc:creator>mary</dc:creator>
  <cp:lastModifiedBy>mary</cp:lastModifiedBy>
  <cp:revision>1</cp:revision>
  <dcterms:created xsi:type="dcterms:W3CDTF">2017-11-23T15:45:53Z</dcterms:created>
  <dcterms:modified xsi:type="dcterms:W3CDTF">2017-11-23T15:48:14Z</dcterms:modified>
</cp:coreProperties>
</file>