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D32A-E273-42BD-8BEB-FFE692D5298C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75D0-C901-4B7D-8D0F-84CCE26BF6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D32A-E273-42BD-8BEB-FFE692D5298C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75D0-C901-4B7D-8D0F-84CCE26BF6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D32A-E273-42BD-8BEB-FFE692D5298C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75D0-C901-4B7D-8D0F-84CCE26BF6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D32A-E273-42BD-8BEB-FFE692D5298C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75D0-C901-4B7D-8D0F-84CCE26BF6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D32A-E273-42BD-8BEB-FFE692D5298C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75D0-C901-4B7D-8D0F-84CCE26BF6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D32A-E273-42BD-8BEB-FFE692D5298C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75D0-C901-4B7D-8D0F-84CCE26BF6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D32A-E273-42BD-8BEB-FFE692D5298C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75D0-C901-4B7D-8D0F-84CCE26BF6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D32A-E273-42BD-8BEB-FFE692D5298C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75D0-C901-4B7D-8D0F-84CCE26BF6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D32A-E273-42BD-8BEB-FFE692D5298C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75D0-C901-4B7D-8D0F-84CCE26BF6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D32A-E273-42BD-8BEB-FFE692D5298C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75D0-C901-4B7D-8D0F-84CCE26BF6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D32A-E273-42BD-8BEB-FFE692D5298C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75D0-C901-4B7D-8D0F-84CCE26BF6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4D32A-E273-42BD-8BEB-FFE692D5298C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C75D0-C901-4B7D-8D0F-84CCE26BF6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사랑합니다 나의 예수님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사랑합니다 나의 예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685800"/>
            <a:ext cx="4495800" cy="533400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사랑합니다 나의 예수님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2438400"/>
            <a:ext cx="6934200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400" b="1" dirty="0" smtClean="0"/>
              <a:t>사랑합니다 나의 예수님 사랑합니다 아주많이요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사랑합니다 나의 예수님 사랑합니다 그것뿐이에요</a:t>
            </a:r>
            <a:r>
              <a:rPr lang="en-US" altLang="ko-KR" sz="2400" b="1" dirty="0" smtClean="0"/>
              <a:t/>
            </a:r>
            <a:br>
              <a:rPr lang="en-US" altLang="ko-KR" sz="2400" b="1" dirty="0" smtClean="0"/>
            </a:br>
            <a:r>
              <a:rPr lang="ko-KR" altLang="en-US" sz="2400" b="1" dirty="0" smtClean="0"/>
              <a:t>사랑한다 아들아 내가 너를 잘 아노라</a:t>
            </a:r>
            <a:r>
              <a:rPr lang="en-US" altLang="ko-KR" sz="2400" b="1" dirty="0" smtClean="0"/>
              <a:t/>
            </a:r>
            <a:br>
              <a:rPr lang="en-US" altLang="ko-KR" sz="2400" b="1" dirty="0" smtClean="0"/>
            </a:br>
            <a:r>
              <a:rPr lang="ko-KR" altLang="en-US" sz="2400" b="1" dirty="0" smtClean="0"/>
              <a:t>사랑한다 내 딸아 네게  축복 </a:t>
            </a:r>
            <a:r>
              <a:rPr lang="ko-KR" altLang="en-US" sz="2400" b="1" dirty="0" smtClean="0"/>
              <a:t>더하노라           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사랑합니다 나의 예수님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사랑합니다 나의 예수님 </dc:title>
  <dc:creator>jungyeo park</dc:creator>
  <cp:lastModifiedBy>mary</cp:lastModifiedBy>
  <cp:revision>17</cp:revision>
  <dcterms:created xsi:type="dcterms:W3CDTF">2016-03-26T02:43:46Z</dcterms:created>
  <dcterms:modified xsi:type="dcterms:W3CDTF">2017-11-28T17:57:51Z</dcterms:modified>
</cp:coreProperties>
</file>