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F4C6-CF70-4FA4-A3F7-E5DA01469166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97E4-5106-424C-9C79-3A6E29ECC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F4C6-CF70-4FA4-A3F7-E5DA01469166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97E4-5106-424C-9C79-3A6E29ECC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F4C6-CF70-4FA4-A3F7-E5DA01469166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97E4-5106-424C-9C79-3A6E29ECC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F4C6-CF70-4FA4-A3F7-E5DA01469166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97E4-5106-424C-9C79-3A6E29ECC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F4C6-CF70-4FA4-A3F7-E5DA01469166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97E4-5106-424C-9C79-3A6E29ECC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F4C6-CF70-4FA4-A3F7-E5DA01469166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97E4-5106-424C-9C79-3A6E29ECC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F4C6-CF70-4FA4-A3F7-E5DA01469166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97E4-5106-424C-9C79-3A6E29ECC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F4C6-CF70-4FA4-A3F7-E5DA01469166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97E4-5106-424C-9C79-3A6E29ECC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F4C6-CF70-4FA4-A3F7-E5DA01469166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97E4-5106-424C-9C79-3A6E29ECC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F4C6-CF70-4FA4-A3F7-E5DA01469166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97E4-5106-424C-9C79-3A6E29ECC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F4C6-CF70-4FA4-A3F7-E5DA01469166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97E4-5106-424C-9C79-3A6E29ECC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9F4C6-CF70-4FA4-A3F7-E5DA01469166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997E4-5106-424C-9C79-3A6E29ECC2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부흥(이 땅의 황무함을 보소서)1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3166" y="0"/>
            <a:ext cx="9137668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부흥(이 땅의 황무함을 보소서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52400"/>
            <a:ext cx="5105400" cy="4572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부흥</a:t>
            </a: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이 땅의 황무함을 보소서</a:t>
            </a:r>
            <a:r>
              <a:rPr lang="en-US" altLang="ko-KR" sz="3200" b="1" dirty="0" smtClean="0"/>
              <a:t>)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7010400" cy="32004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이땅의 황무함을 보소서 하늘의 하나님 긍휼을 베푸시는 주여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우리의 죄악 용서 하소서 이땅 고쳐주소서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이제 우리 모두 하나되어 이땅의 무너진 기초를 다시쌓을때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우리의 우상들을 태우실 성령의 불 임하소서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부흥의 불길 타오르게 하소서 진리의 말씀 이땅 새롭게 하소서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은혜의 강물 흐르게 하소서 성령의 바람 이제 불어와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오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-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주의 영광 가득한 새날 주소서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오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-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 나라 이땅에 임하소서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15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부흥(이 땅의 황무함을 보소서)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부흥(이 땅의 황무함을 보소서)</dc:title>
  <dc:creator>user</dc:creator>
  <cp:lastModifiedBy>mary</cp:lastModifiedBy>
  <cp:revision>11</cp:revision>
  <dcterms:created xsi:type="dcterms:W3CDTF">2016-05-09T13:17:14Z</dcterms:created>
  <dcterms:modified xsi:type="dcterms:W3CDTF">2017-11-30T11:41:12Z</dcterms:modified>
</cp:coreProperties>
</file>