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E3018-16D4-4B3C-9C9B-6B839021731C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D5DBA-4ECC-4D3F-8FC7-8BE4BD5E7C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praise you everyday.JPG"/>
          <p:cNvPicPr>
            <a:picLocks noChangeAspect="1"/>
          </p:cNvPicPr>
          <p:nvPr userDrawn="1"/>
        </p:nvPicPr>
        <p:blipFill>
          <a:blip r:embed="rId14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밤이나 낮이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81000"/>
            <a:ext cx="3124200" cy="3810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</a:rPr>
              <a:t>밤이나 낮이나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371600"/>
            <a:ext cx="2895600" cy="41910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나의 소망 되신 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주를 바라봅니다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다시 오실 나의 왕 예수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주를 기다립니다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밤이나 낮이나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어제나 오늘도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영원히 주만 찬양해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괴롭고 슬플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낙망하여 넘어져도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언제나 주만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찬양하겠네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밤이나 낮이나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밤이나 낮이나</dc:title>
  <dc:creator>user</dc:creator>
  <cp:lastModifiedBy>user</cp:lastModifiedBy>
  <cp:revision>7</cp:revision>
  <dcterms:created xsi:type="dcterms:W3CDTF">2017-11-19T22:09:03Z</dcterms:created>
  <dcterms:modified xsi:type="dcterms:W3CDTF">2017-11-20T22:21:06Z</dcterms:modified>
</cp:coreProperties>
</file>