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44DA-5370-48D0-9132-5A7623A2EC91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8F9D2-2911-4F35-B77A-F18DBC1C6D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를  지으신 이가  하나님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를  지으신 이가 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나를  지으신 이가  하나님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886200" cy="5562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지으신 이가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부르신 이가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보내신 이도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나된 것은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다 하나님 은혜라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달려갈 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다 가도록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마지막 호흡 다 하도록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나로 그 십자가 품게하시니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나된 것은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다 하나님 은혜라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한량없는 은혜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갚을 길없는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은혜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내 삶을 에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워싸는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하나님의 은혜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주저함없이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땅을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밟음도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나를 붙드시는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하나님의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은혜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나를  지으신 이가 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나를  지으신 이가  하나님 </dc:title>
  <dc:creator>user</dc:creator>
  <cp:lastModifiedBy>mary</cp:lastModifiedBy>
  <cp:revision>8</cp:revision>
  <dcterms:created xsi:type="dcterms:W3CDTF">2016-06-20T03:49:22Z</dcterms:created>
  <dcterms:modified xsi:type="dcterms:W3CDTF">2017-11-29T14:19:51Z</dcterms:modified>
</cp:coreProperties>
</file>