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D7FA1-7A4D-494B-97D7-B1FB45764190}" type="datetimeFigureOut">
              <a:rPr lang="en-US" smtClean="0"/>
              <a:pPr/>
              <a:t>11/29/2017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5F6D1-EB65-4783-9300-019B655BBE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D7FA1-7A4D-494B-97D7-B1FB45764190}" type="datetimeFigureOut">
              <a:rPr lang="en-US" smtClean="0"/>
              <a:pPr/>
              <a:t>11/29/2017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5F6D1-EB65-4783-9300-019B655BBE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D7FA1-7A4D-494B-97D7-B1FB45764190}" type="datetimeFigureOut">
              <a:rPr lang="en-US" smtClean="0"/>
              <a:pPr/>
              <a:t>11/29/2017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5F6D1-EB65-4783-9300-019B655BBE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D7FA1-7A4D-494B-97D7-B1FB45764190}" type="datetimeFigureOut">
              <a:rPr lang="en-US" smtClean="0"/>
              <a:pPr/>
              <a:t>11/29/2017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5F6D1-EB65-4783-9300-019B655BBE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D7FA1-7A4D-494B-97D7-B1FB45764190}" type="datetimeFigureOut">
              <a:rPr lang="en-US" smtClean="0"/>
              <a:pPr/>
              <a:t>11/29/2017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5F6D1-EB65-4783-9300-019B655BBE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D7FA1-7A4D-494B-97D7-B1FB45764190}" type="datetimeFigureOut">
              <a:rPr lang="en-US" smtClean="0"/>
              <a:pPr/>
              <a:t>11/29/2017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5F6D1-EB65-4783-9300-019B655BBE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D7FA1-7A4D-494B-97D7-B1FB45764190}" type="datetimeFigureOut">
              <a:rPr lang="en-US" smtClean="0"/>
              <a:pPr/>
              <a:t>11/29/2017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5F6D1-EB65-4783-9300-019B655BBE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D7FA1-7A4D-494B-97D7-B1FB45764190}" type="datetimeFigureOut">
              <a:rPr lang="en-US" smtClean="0"/>
              <a:pPr/>
              <a:t>11/29/2017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5F6D1-EB65-4783-9300-019B655BBE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D7FA1-7A4D-494B-97D7-B1FB45764190}" type="datetimeFigureOut">
              <a:rPr lang="en-US" smtClean="0"/>
              <a:pPr/>
              <a:t>11/29/2017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5F6D1-EB65-4783-9300-019B655BBE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D7FA1-7A4D-494B-97D7-B1FB45764190}" type="datetimeFigureOut">
              <a:rPr lang="en-US" smtClean="0"/>
              <a:pPr/>
              <a:t>11/29/2017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5F6D1-EB65-4783-9300-019B655BBE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D7FA1-7A4D-494B-97D7-B1FB45764190}" type="datetimeFigureOut">
              <a:rPr lang="en-US" smtClean="0"/>
              <a:pPr/>
              <a:t>11/29/2017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5F6D1-EB65-4783-9300-019B655BBE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CD7FA1-7A4D-494B-97D7-B1FB45764190}" type="datetimeFigureOut">
              <a:rPr lang="en-US" smtClean="0"/>
              <a:pPr/>
              <a:t>11/29/2017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D5F6D1-EB65-4783-9300-019B655BBE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나 무엇과도 주님을 바꾸지 않으리.jpg"/>
          <p:cNvPicPr>
            <a:picLocks noChangeAspect="1"/>
          </p:cNvPicPr>
          <p:nvPr userDrawn="1"/>
        </p:nvPicPr>
        <p:blipFill>
          <a:blip r:embed="rId14" cstate="print">
            <a:lum bright="54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나 무엇과도 주님을 바꾸지 않으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6400" y="228600"/>
            <a:ext cx="5867400" cy="533400"/>
          </a:xfrm>
        </p:spPr>
        <p:txBody>
          <a:bodyPr>
            <a:normAutofit fontScale="90000"/>
          </a:bodyPr>
          <a:lstStyle/>
          <a:p>
            <a:r>
              <a:rPr lang="ko-KR" altLang="en-US" sz="3200" b="1" dirty="0" smtClean="0"/>
              <a:t>나 무엇과도 주님을 바꾸지 않으리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1066800"/>
            <a:ext cx="4191000" cy="3276600"/>
          </a:xfrm>
        </p:spPr>
        <p:txBody>
          <a:bodyPr>
            <a:normAutofit/>
          </a:bodyPr>
          <a:lstStyle/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나 무엇과도 주님을 바꾸지 않으리 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다른 어떤 은혜 구하지 않으리 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오직 주님만이 내 삶에 도움이시니 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주의 얼굴 보기 원합니다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rgbClr val="FF0000"/>
                </a:solidFill>
              </a:rPr>
              <a:t>후렴</a:t>
            </a:r>
            <a:endParaRPr lang="en-US" altLang="ko-KR" sz="20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rgbClr val="FF0000"/>
                </a:solidFill>
              </a:rPr>
              <a:t>주님 사랑해요 온 맘과 정성 다해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하나님의 신실한 친구되기 원합니다</a:t>
            </a:r>
            <a:endParaRPr lang="en-US" altLang="ko-KR" sz="20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10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나 무엇과도 주님을 바꾸지 않으리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나 무엇과도 주님을 바꾸지 않으리</dc:title>
  <dc:creator>user</dc:creator>
  <cp:lastModifiedBy>mary</cp:lastModifiedBy>
  <cp:revision>15</cp:revision>
  <dcterms:created xsi:type="dcterms:W3CDTF">2016-07-13T04:10:46Z</dcterms:created>
  <dcterms:modified xsi:type="dcterms:W3CDTF">2017-11-29T17:57:20Z</dcterms:modified>
</cp:coreProperties>
</file>