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12CB-F79A-4CFF-A7C8-264065C04B28}" type="datetimeFigureOut">
              <a:rPr lang="en-US" smtClean="0"/>
              <a:pPr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7731-8492-4A0A-9B12-5F7E1356D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12CB-F79A-4CFF-A7C8-264065C04B28}" type="datetimeFigureOut">
              <a:rPr lang="en-US" smtClean="0"/>
              <a:pPr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7731-8492-4A0A-9B12-5F7E1356D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12CB-F79A-4CFF-A7C8-264065C04B28}" type="datetimeFigureOut">
              <a:rPr lang="en-US" smtClean="0"/>
              <a:pPr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7731-8492-4A0A-9B12-5F7E1356D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12CB-F79A-4CFF-A7C8-264065C04B28}" type="datetimeFigureOut">
              <a:rPr lang="en-US" smtClean="0"/>
              <a:pPr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7731-8492-4A0A-9B12-5F7E1356D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12CB-F79A-4CFF-A7C8-264065C04B28}" type="datetimeFigureOut">
              <a:rPr lang="en-US" smtClean="0"/>
              <a:pPr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7731-8492-4A0A-9B12-5F7E1356D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12CB-F79A-4CFF-A7C8-264065C04B28}" type="datetimeFigureOut">
              <a:rPr lang="en-US" smtClean="0"/>
              <a:pPr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7731-8492-4A0A-9B12-5F7E1356D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12CB-F79A-4CFF-A7C8-264065C04B28}" type="datetimeFigureOut">
              <a:rPr lang="en-US" smtClean="0"/>
              <a:pPr/>
              <a:t>11/17/2017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7731-8492-4A0A-9B12-5F7E1356D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12CB-F79A-4CFF-A7C8-264065C04B28}" type="datetimeFigureOut">
              <a:rPr lang="en-US" smtClean="0"/>
              <a:pPr/>
              <a:t>11/17/2017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7731-8492-4A0A-9B12-5F7E1356D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12CB-F79A-4CFF-A7C8-264065C04B28}" type="datetimeFigureOut">
              <a:rPr lang="en-US" smtClean="0"/>
              <a:pPr/>
              <a:t>11/17/2017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7731-8492-4A0A-9B12-5F7E1356D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12CB-F79A-4CFF-A7C8-264065C04B28}" type="datetimeFigureOut">
              <a:rPr lang="en-US" smtClean="0"/>
              <a:pPr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7731-8492-4A0A-9B12-5F7E1356D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12CB-F79A-4CFF-A7C8-264065C04B28}" type="datetimeFigureOut">
              <a:rPr lang="en-US" smtClean="0"/>
              <a:pPr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7731-8492-4A0A-9B12-5F7E1356D9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E12CB-F79A-4CFF-A7C8-264065C04B28}" type="datetimeFigureOut">
              <a:rPr lang="en-US" smtClean="0"/>
              <a:pPr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A7731-8492-4A0A-9B12-5F7E1356D9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beautiful name.JPG"/>
          <p:cNvPicPr>
            <a:picLocks noChangeAspect="1"/>
          </p:cNvPicPr>
          <p:nvPr userDrawn="1"/>
        </p:nvPicPr>
        <p:blipFill>
          <a:blip r:embed="rId14">
            <a:lum bright="7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그 이름 아름답도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28600"/>
            <a:ext cx="3810000" cy="460375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그 이름 아름답도다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143000"/>
            <a:ext cx="6019800" cy="52578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태초에 말씀이 계시니 지극히 높으신 주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만물에 감추인 주 영광 예수 나타내셨네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그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이름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아름답도다 그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이름 아름답도다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나의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왕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예수 그리스도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그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이름 아름답도다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비교할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수 없네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그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이름 아름답도다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예수의 이름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우릴 위해 오신 주 인해 하나님 나라 임했네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내 죄보다 크신 그 사랑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무엇보다 끊지 못해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그 이름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경이롭도다 그 이름 경이롭도다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나의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왕 예수그리스도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                                                                  그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이름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경이롭도다 비교할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수 없네 그 이름 경이롭도다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예수의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이름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(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아름다운 이름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경이로운 이름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주의 이름 찬양해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오 주의 이름 높이네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)</a:t>
            </a: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죽음 이긴 주 휘장 찢었네 죄와 무덤 잠잠케 해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온 하늘이 외쳐 영광 찬양해 주 예수 다시 사셨네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(X2)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맞설 자 없네 비길 자 없네 영원히 다스리는 주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모든 나라와 모든 영광과 모든 이름 위의 이름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(X2)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그 이름 강력하도다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그 이름 강력하도다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나의 왕 예수 그리스도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그 이름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강력하도다 대적할 자 없네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그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이름 강력하도다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예수의 이름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그 이름 강력하도다 예수의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이름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그 이름 강력하도다 예수의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이름 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160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그 이름 아름답도다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그 이름 아름답도다</dc:title>
  <dc:creator>user</dc:creator>
  <cp:lastModifiedBy>user</cp:lastModifiedBy>
  <cp:revision>9</cp:revision>
  <dcterms:created xsi:type="dcterms:W3CDTF">2017-11-16T01:23:13Z</dcterms:created>
  <dcterms:modified xsi:type="dcterms:W3CDTF">2017-11-16T20:52:38Z</dcterms:modified>
</cp:coreProperties>
</file>