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55CC7-DAFD-44E8-8E33-4ACA9A643836}" type="datetimeFigureOut">
              <a:rPr lang="en-US" smtClean="0"/>
              <a:pPr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BF3AF-C544-48AF-AA87-B7BC3B2173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사랑 얼마나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7217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그 사랑 얼마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533400"/>
            <a:ext cx="2971800" cy="5334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그 사랑 얼마나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600200"/>
            <a:ext cx="5181600" cy="38862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다 표현 못해도 나 표현하리라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다 고백 못해도 나 고백하리라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다 알 수 없어도 나 알아가리라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다 닮지 못해도 나 닮아가리라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x2</a:t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/>
            </a:r>
            <a:br>
              <a:rPr lang="en-US" altLang="ko-KR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사랑 얼마나 아름다운지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사랑 얼마나 날 부요케하는지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사랑 얼마나 크고 놀라운지를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사랑 얼마나 나를 감격하게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하는지              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그 사랑 얼마나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그 사랑 얼마나 </dc:title>
  <dc:creator>user</dc:creator>
  <cp:lastModifiedBy>mary</cp:lastModifiedBy>
  <cp:revision>7</cp:revision>
  <dcterms:created xsi:type="dcterms:W3CDTF">2016-07-14T11:24:10Z</dcterms:created>
  <dcterms:modified xsi:type="dcterms:W3CDTF">2017-11-28T03:27:08Z</dcterms:modified>
</cp:coreProperties>
</file>