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4A11-9FD6-4526-ABAD-8EAFE394FBAA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6FE06-B650-440C-8A9B-ABCA7EBE7D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4A11-9FD6-4526-ABAD-8EAFE394FBAA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6FE06-B650-440C-8A9B-ABCA7EBE7D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4A11-9FD6-4526-ABAD-8EAFE394FBAA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6FE06-B650-440C-8A9B-ABCA7EBE7D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4A11-9FD6-4526-ABAD-8EAFE394FBAA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6FE06-B650-440C-8A9B-ABCA7EBE7D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4A11-9FD6-4526-ABAD-8EAFE394FBAA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6FE06-B650-440C-8A9B-ABCA7EBE7D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4A11-9FD6-4526-ABAD-8EAFE394FBAA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6FE06-B650-440C-8A9B-ABCA7EBE7D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4A11-9FD6-4526-ABAD-8EAFE394FBAA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6FE06-B650-440C-8A9B-ABCA7EBE7D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4A11-9FD6-4526-ABAD-8EAFE394FBAA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6FE06-B650-440C-8A9B-ABCA7EBE7D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4A11-9FD6-4526-ABAD-8EAFE394FBAA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6FE06-B650-440C-8A9B-ABCA7EBE7D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4A11-9FD6-4526-ABAD-8EAFE394FBAA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6FE06-B650-440C-8A9B-ABCA7EBE7D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4A11-9FD6-4526-ABAD-8EAFE394FBAA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6FE06-B650-440C-8A9B-ABCA7EBE7D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44A11-9FD6-4526-ABAD-8EAFE394FBAA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6FE06-B650-440C-8A9B-ABCA7EBE7DF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What a grace of God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at a grace of 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692696"/>
            <a:ext cx="4824536" cy="4344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What a grace of God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916832"/>
            <a:ext cx="8604448" cy="2664296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What a grace of God He is with me It's a great grace of God  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What a grace of God </a:t>
            </a:r>
            <a:r>
              <a:rPr lang="en-US" sz="2400" b="1" dirty="0" smtClean="0">
                <a:solidFill>
                  <a:srgbClr val="FF0000"/>
                </a:solidFill>
              </a:rPr>
              <a:t>He is with me </a:t>
            </a:r>
            <a:r>
              <a:rPr lang="en-US" sz="2400" b="1" dirty="0" smtClean="0">
                <a:solidFill>
                  <a:srgbClr val="FF0000"/>
                </a:solidFill>
              </a:rPr>
              <a:t>So I praise great love my Lord </a:t>
            </a:r>
            <a:r>
              <a:rPr lang="en-US" sz="2400" b="1" dirty="0" smtClean="0">
                <a:solidFill>
                  <a:srgbClr val="FF0000"/>
                </a:solidFill>
              </a:rPr>
              <a:t/>
            </a:r>
            <a:br>
              <a:rPr lang="en-US" sz="2400" b="1" dirty="0" smtClean="0">
                <a:solidFill>
                  <a:srgbClr val="FF0000"/>
                </a:solidFill>
              </a:rPr>
            </a:br>
            <a:endParaRPr lang="en-US" sz="24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I praise Him In the Sanctuary </a:t>
            </a:r>
            <a:r>
              <a:rPr lang="en-US" sz="2400" b="1" dirty="0" smtClean="0">
                <a:solidFill>
                  <a:schemeClr val="tx1"/>
                </a:solidFill>
              </a:rPr>
              <a:t>It's great grace of God                                                                    </a:t>
            </a:r>
            <a:r>
              <a:rPr lang="en-US" sz="2400" b="1" dirty="0" smtClean="0">
                <a:solidFill>
                  <a:schemeClr val="tx1"/>
                </a:solidFill>
              </a:rPr>
              <a:t>O He filled my soul with His grace What a great, great grace of God 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20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What a grace of God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a grace of God</dc:title>
  <dc:creator>mary</dc:creator>
  <cp:lastModifiedBy>mary</cp:lastModifiedBy>
  <cp:revision>4</cp:revision>
  <dcterms:created xsi:type="dcterms:W3CDTF">2017-11-24T18:47:13Z</dcterms:created>
  <dcterms:modified xsi:type="dcterms:W3CDTF">2017-11-24T20:25:53Z</dcterms:modified>
</cp:coreProperties>
</file>