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F75E2-B552-4652-A451-C3CFB0BCEF44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A5C14-8D03-4EC3-B5EC-E067D970CD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beautiful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51054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a beautiful name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You were the Word at the </a:t>
            </a:r>
            <a:r>
              <a:rPr lang="en-US" sz="1600" b="1" dirty="0" smtClean="0">
                <a:solidFill>
                  <a:schemeClr val="tx1"/>
                </a:solidFill>
              </a:rPr>
              <a:t>beginning . One </a:t>
            </a:r>
            <a:r>
              <a:rPr lang="en-US" sz="1600" b="1" dirty="0" smtClean="0">
                <a:solidFill>
                  <a:schemeClr val="tx1"/>
                </a:solidFill>
              </a:rPr>
              <a:t>with God the </a:t>
            </a:r>
            <a:r>
              <a:rPr lang="en-US" sz="1600" b="1" dirty="0" smtClean="0">
                <a:solidFill>
                  <a:schemeClr val="tx1"/>
                </a:solidFill>
              </a:rPr>
              <a:t>Lord  </a:t>
            </a:r>
            <a:r>
              <a:rPr lang="en-US" sz="1600" b="1" dirty="0" smtClean="0">
                <a:solidFill>
                  <a:schemeClr val="tx1"/>
                </a:solidFill>
              </a:rPr>
              <a:t>Most High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Your hidden glory in </a:t>
            </a:r>
            <a:r>
              <a:rPr lang="en-US" sz="1600" b="1" dirty="0" smtClean="0">
                <a:solidFill>
                  <a:schemeClr val="tx1"/>
                </a:solidFill>
              </a:rPr>
              <a:t>creation.  Now </a:t>
            </a:r>
            <a:r>
              <a:rPr lang="en-US" sz="1600" b="1" dirty="0" smtClean="0">
                <a:solidFill>
                  <a:schemeClr val="tx1"/>
                </a:solidFill>
              </a:rPr>
              <a:t>revealed in You our Christ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What </a:t>
            </a:r>
            <a:r>
              <a:rPr lang="en-US" sz="1600" b="1" dirty="0" smtClean="0">
                <a:solidFill>
                  <a:srgbClr val="FF0000"/>
                </a:solidFill>
              </a:rPr>
              <a:t>a beautiful Name it </a:t>
            </a:r>
            <a:r>
              <a:rPr lang="en-US" sz="1600" b="1" dirty="0" smtClean="0">
                <a:solidFill>
                  <a:srgbClr val="FF0000"/>
                </a:solidFill>
              </a:rPr>
              <a:t>is. What </a:t>
            </a:r>
            <a:r>
              <a:rPr lang="en-US" sz="1600" b="1" dirty="0" smtClean="0">
                <a:solidFill>
                  <a:srgbClr val="FF0000"/>
                </a:solidFill>
              </a:rPr>
              <a:t>a beautiful Name it </a:t>
            </a:r>
            <a:r>
              <a:rPr lang="en-US" sz="1600" b="1" dirty="0" smtClean="0">
                <a:solidFill>
                  <a:srgbClr val="FF0000"/>
                </a:solidFill>
              </a:rPr>
              <a:t>is. </a:t>
            </a:r>
            <a:r>
              <a:rPr lang="en-US" sz="1600" b="1" dirty="0" smtClean="0">
                <a:solidFill>
                  <a:srgbClr val="FF0000"/>
                </a:solidFill>
              </a:rPr>
              <a:t>The Name of Jesus Christ my King 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What </a:t>
            </a:r>
            <a:r>
              <a:rPr lang="en-US" sz="1600" b="1" dirty="0" smtClean="0">
                <a:solidFill>
                  <a:srgbClr val="FF0000"/>
                </a:solidFill>
              </a:rPr>
              <a:t>a beautiful Name it </a:t>
            </a:r>
            <a:r>
              <a:rPr lang="en-US" sz="1600" b="1" dirty="0" smtClean="0">
                <a:solidFill>
                  <a:srgbClr val="FF0000"/>
                </a:solidFill>
              </a:rPr>
              <a:t>is. Nothing </a:t>
            </a:r>
            <a:r>
              <a:rPr lang="en-US" sz="1600" b="1" dirty="0" smtClean="0">
                <a:solidFill>
                  <a:srgbClr val="FF0000"/>
                </a:solidFill>
              </a:rPr>
              <a:t>compares to </a:t>
            </a:r>
            <a:r>
              <a:rPr lang="en-US" sz="1600" b="1" dirty="0" smtClean="0">
                <a:solidFill>
                  <a:srgbClr val="FF0000"/>
                </a:solidFill>
              </a:rPr>
              <a:t>this .What </a:t>
            </a:r>
            <a:r>
              <a:rPr lang="en-US" sz="1600" b="1" dirty="0" smtClean="0">
                <a:solidFill>
                  <a:srgbClr val="FF0000"/>
                </a:solidFill>
              </a:rPr>
              <a:t>a beautiful Name it </a:t>
            </a:r>
            <a:r>
              <a:rPr lang="en-US" sz="1600" b="1" dirty="0" smtClean="0">
                <a:solidFill>
                  <a:srgbClr val="FF0000"/>
                </a:solidFill>
              </a:rPr>
              <a:t>is, The </a:t>
            </a:r>
            <a:r>
              <a:rPr lang="en-US" sz="1600" b="1" dirty="0" smtClean="0">
                <a:solidFill>
                  <a:srgbClr val="FF0000"/>
                </a:solidFill>
              </a:rPr>
              <a:t>Name of Jesus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</a:t>
            </a:r>
            <a:r>
              <a:rPr lang="en-US" sz="1600" b="1" dirty="0" smtClean="0">
                <a:solidFill>
                  <a:schemeClr val="tx1"/>
                </a:solidFill>
              </a:rPr>
              <a:t>didn’t want heaven without </a:t>
            </a:r>
            <a:r>
              <a:rPr lang="en-US" sz="1600" b="1" dirty="0" smtClean="0">
                <a:solidFill>
                  <a:schemeClr val="tx1"/>
                </a:solidFill>
              </a:rPr>
              <a:t>us.  So </a:t>
            </a:r>
            <a:r>
              <a:rPr lang="en-US" sz="1600" b="1" dirty="0" smtClean="0">
                <a:solidFill>
                  <a:schemeClr val="tx1"/>
                </a:solidFill>
              </a:rPr>
              <a:t>Jesus You brought heaven down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My sin was great Your love was </a:t>
            </a:r>
            <a:r>
              <a:rPr lang="en-US" sz="1600" b="1" dirty="0" smtClean="0">
                <a:solidFill>
                  <a:schemeClr val="tx1"/>
                </a:solidFill>
              </a:rPr>
              <a:t>greater   What </a:t>
            </a:r>
            <a:r>
              <a:rPr lang="en-US" sz="1600" b="1" dirty="0" smtClean="0">
                <a:solidFill>
                  <a:schemeClr val="tx1"/>
                </a:solidFill>
              </a:rPr>
              <a:t>could separate us </a:t>
            </a:r>
            <a:r>
              <a:rPr lang="en-US" sz="1600" b="1" dirty="0" smtClean="0">
                <a:solidFill>
                  <a:schemeClr val="tx1"/>
                </a:solidFill>
              </a:rPr>
              <a:t>now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What a </a:t>
            </a:r>
            <a:r>
              <a:rPr lang="en-US" sz="1600" b="1" dirty="0" smtClean="0">
                <a:solidFill>
                  <a:srgbClr val="FF0000"/>
                </a:solidFill>
              </a:rPr>
              <a:t>wonderful l </a:t>
            </a:r>
            <a:r>
              <a:rPr lang="en-US" sz="1600" b="1" dirty="0" smtClean="0">
                <a:solidFill>
                  <a:srgbClr val="FF0000"/>
                </a:solidFill>
              </a:rPr>
              <a:t>Name it is What a wonderful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Name it is The Name of Jesus Christ my King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What a wonderful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Name it is </a:t>
            </a:r>
            <a:r>
              <a:rPr lang="en-US" sz="1600" b="1" dirty="0" smtClean="0">
                <a:solidFill>
                  <a:srgbClr val="FF0000"/>
                </a:solidFill>
              </a:rPr>
              <a:t>.Nothing </a:t>
            </a:r>
            <a:r>
              <a:rPr lang="en-US" sz="1600" b="1" dirty="0" smtClean="0">
                <a:solidFill>
                  <a:srgbClr val="FF0000"/>
                </a:solidFill>
              </a:rPr>
              <a:t>compares to this What a wonderful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Name it is  The Name of Jesus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(How sweet is your name, Lord, how good  You are.                                                                                                           Love to sing in the name of the Lord, love to sing for you all?)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Death </a:t>
            </a:r>
            <a:r>
              <a:rPr lang="en-US" sz="1600" b="1" dirty="0" smtClean="0">
                <a:solidFill>
                  <a:schemeClr val="tx1"/>
                </a:solidFill>
              </a:rPr>
              <a:t>could not hold </a:t>
            </a:r>
            <a:r>
              <a:rPr lang="en-US" sz="1600" b="1" dirty="0" smtClean="0">
                <a:solidFill>
                  <a:schemeClr val="tx1"/>
                </a:solidFill>
              </a:rPr>
              <a:t>You,  The </a:t>
            </a:r>
            <a:r>
              <a:rPr lang="en-US" sz="1600" b="1" dirty="0" smtClean="0">
                <a:solidFill>
                  <a:schemeClr val="tx1"/>
                </a:solidFill>
              </a:rPr>
              <a:t>veil tore before </a:t>
            </a:r>
            <a:r>
              <a:rPr lang="en-US" sz="1600" b="1" dirty="0" smtClean="0">
                <a:solidFill>
                  <a:schemeClr val="tx1"/>
                </a:solidFill>
              </a:rPr>
              <a:t>You </a:t>
            </a:r>
            <a:r>
              <a:rPr lang="en-US" sz="1600" b="1" dirty="0" smtClean="0">
                <a:solidFill>
                  <a:schemeClr val="tx1"/>
                </a:solidFill>
              </a:rPr>
              <a:t>. You silenced the </a:t>
            </a:r>
            <a:r>
              <a:rPr lang="en-US" sz="1600" b="1" dirty="0" smtClean="0">
                <a:solidFill>
                  <a:schemeClr val="tx1"/>
                </a:solidFill>
              </a:rPr>
              <a:t>boast </a:t>
            </a:r>
            <a:r>
              <a:rPr lang="en-US" sz="1600" b="1" dirty="0" smtClean="0">
                <a:solidFill>
                  <a:schemeClr val="tx1"/>
                </a:solidFill>
              </a:rPr>
              <a:t>,of </a:t>
            </a:r>
            <a:r>
              <a:rPr lang="en-US" sz="1600" b="1" dirty="0" smtClean="0">
                <a:solidFill>
                  <a:schemeClr val="tx1"/>
                </a:solidFill>
              </a:rPr>
              <a:t>sin and grave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The </a:t>
            </a:r>
            <a:r>
              <a:rPr lang="en-US" sz="1600" b="1" dirty="0" smtClean="0">
                <a:solidFill>
                  <a:schemeClr val="tx1"/>
                </a:solidFill>
              </a:rPr>
              <a:t>heavens are </a:t>
            </a:r>
            <a:r>
              <a:rPr lang="en-US" sz="1600" b="1" dirty="0" smtClean="0">
                <a:solidFill>
                  <a:schemeClr val="tx1"/>
                </a:solidFill>
              </a:rPr>
              <a:t>roaring , The </a:t>
            </a:r>
            <a:r>
              <a:rPr lang="en-US" sz="1600" b="1" dirty="0" smtClean="0">
                <a:solidFill>
                  <a:schemeClr val="tx1"/>
                </a:solidFill>
              </a:rPr>
              <a:t>praise of Your </a:t>
            </a:r>
            <a:r>
              <a:rPr lang="en-US" sz="1600" b="1" dirty="0" smtClean="0">
                <a:solidFill>
                  <a:schemeClr val="tx1"/>
                </a:solidFill>
              </a:rPr>
              <a:t>glory  For </a:t>
            </a:r>
            <a:r>
              <a:rPr lang="en-US" sz="1600" b="1" dirty="0" smtClean="0">
                <a:solidFill>
                  <a:schemeClr val="tx1"/>
                </a:solidFill>
              </a:rPr>
              <a:t>You are raised to life again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have no </a:t>
            </a:r>
            <a:r>
              <a:rPr lang="en-US" sz="1600" b="1" dirty="0" smtClean="0">
                <a:solidFill>
                  <a:schemeClr val="tx1"/>
                </a:solidFill>
              </a:rPr>
              <a:t>rival,  You </a:t>
            </a:r>
            <a:r>
              <a:rPr lang="en-US" sz="1600" b="1" dirty="0" smtClean="0">
                <a:solidFill>
                  <a:schemeClr val="tx1"/>
                </a:solidFill>
              </a:rPr>
              <a:t>have no </a:t>
            </a:r>
            <a:r>
              <a:rPr lang="en-US" sz="1600" b="1" dirty="0" smtClean="0">
                <a:solidFill>
                  <a:schemeClr val="tx1"/>
                </a:solidFill>
              </a:rPr>
              <a:t>equal . Now </a:t>
            </a:r>
            <a:r>
              <a:rPr lang="en-US" sz="1600" b="1" dirty="0" smtClean="0">
                <a:solidFill>
                  <a:schemeClr val="tx1"/>
                </a:solidFill>
              </a:rPr>
              <a:t>and </a:t>
            </a:r>
            <a:r>
              <a:rPr lang="en-US" sz="1600" b="1" dirty="0" smtClean="0">
                <a:solidFill>
                  <a:schemeClr val="tx1"/>
                </a:solidFill>
              </a:rPr>
              <a:t>forever ,Our God reigns. Yours </a:t>
            </a:r>
            <a:r>
              <a:rPr lang="en-US" sz="1600" b="1" dirty="0" smtClean="0">
                <a:solidFill>
                  <a:schemeClr val="tx1"/>
                </a:solidFill>
              </a:rPr>
              <a:t>is the kingdom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Yours is the </a:t>
            </a:r>
            <a:r>
              <a:rPr lang="en-US" sz="1600" b="1" dirty="0" smtClean="0">
                <a:solidFill>
                  <a:schemeClr val="tx1"/>
                </a:solidFill>
              </a:rPr>
              <a:t>glory .Yours </a:t>
            </a:r>
            <a:r>
              <a:rPr lang="en-US" sz="1600" b="1" dirty="0" smtClean="0">
                <a:solidFill>
                  <a:schemeClr val="tx1"/>
                </a:solidFill>
              </a:rPr>
              <a:t>is the </a:t>
            </a:r>
            <a:r>
              <a:rPr lang="en-US" sz="1600" b="1" dirty="0" smtClean="0">
                <a:solidFill>
                  <a:schemeClr val="tx1"/>
                </a:solidFill>
              </a:rPr>
              <a:t>Name, </a:t>
            </a:r>
            <a:r>
              <a:rPr lang="en-US" sz="1600" b="1" dirty="0" smtClean="0">
                <a:solidFill>
                  <a:schemeClr val="tx1"/>
                </a:solidFill>
              </a:rPr>
              <a:t>above all </a:t>
            </a:r>
            <a:r>
              <a:rPr lang="en-US" sz="1600" b="1" dirty="0" smtClean="0">
                <a:solidFill>
                  <a:schemeClr val="tx1"/>
                </a:solidFill>
              </a:rPr>
              <a:t>names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What a powerful Name it is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smtClean="0">
                <a:solidFill>
                  <a:srgbClr val="FF0000"/>
                </a:solidFill>
              </a:rPr>
              <a:t>What a powerful Name it is. The Name of </a:t>
            </a:r>
            <a:r>
              <a:rPr lang="en-US" sz="1600" b="1" dirty="0" smtClean="0">
                <a:solidFill>
                  <a:srgbClr val="FF0000"/>
                </a:solidFill>
              </a:rPr>
              <a:t>Jesus Christ my King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What </a:t>
            </a:r>
            <a:r>
              <a:rPr lang="en-US" sz="1600" b="1" dirty="0" smtClean="0">
                <a:solidFill>
                  <a:srgbClr val="FF0000"/>
                </a:solidFill>
              </a:rPr>
              <a:t>a powerful Name it </a:t>
            </a:r>
            <a:r>
              <a:rPr lang="en-US" sz="1600" b="1" dirty="0" smtClean="0">
                <a:solidFill>
                  <a:srgbClr val="FF0000"/>
                </a:solidFill>
              </a:rPr>
              <a:t>is. Nothing  can  stand  against. What </a:t>
            </a:r>
            <a:r>
              <a:rPr lang="en-US" sz="1600" b="1" dirty="0" smtClean="0">
                <a:solidFill>
                  <a:srgbClr val="FF0000"/>
                </a:solidFill>
              </a:rPr>
              <a:t>a powerful Name it </a:t>
            </a:r>
            <a:r>
              <a:rPr lang="en-US" sz="1600" b="1" dirty="0" smtClean="0">
                <a:solidFill>
                  <a:srgbClr val="FF0000"/>
                </a:solidFill>
              </a:rPr>
              <a:t>is, The </a:t>
            </a:r>
            <a:r>
              <a:rPr lang="en-US" sz="1600" b="1" dirty="0" smtClean="0">
                <a:solidFill>
                  <a:srgbClr val="FF0000"/>
                </a:solidFill>
              </a:rPr>
              <a:t>Name of </a:t>
            </a:r>
            <a:r>
              <a:rPr lang="en-US" sz="1600" b="1" dirty="0" smtClean="0">
                <a:solidFill>
                  <a:srgbClr val="FF0000"/>
                </a:solidFill>
              </a:rPr>
              <a:t>Jesus  </a:t>
            </a: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What a powerful Name it is. The Name of </a:t>
            </a:r>
            <a:r>
              <a:rPr lang="en-US" sz="1600" b="1" dirty="0" smtClean="0">
                <a:solidFill>
                  <a:schemeClr val="tx1"/>
                </a:solidFill>
              </a:rPr>
              <a:t>Jesus(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x2)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What a beautiful name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 beautiful name</dc:title>
  <dc:creator>user</dc:creator>
  <cp:lastModifiedBy>user</cp:lastModifiedBy>
  <cp:revision>12</cp:revision>
  <dcterms:created xsi:type="dcterms:W3CDTF">2017-11-16T01:20:50Z</dcterms:created>
  <dcterms:modified xsi:type="dcterms:W3CDTF">2017-11-16T20:47:18Z</dcterms:modified>
</cp:coreProperties>
</file>