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F10F-29AF-473E-8EDF-85B4C7D7540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C7B0B-77A1-41FA-998E-49AC55092B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want to see Jesus lifted high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want to see Jesus lifted hi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04800"/>
            <a:ext cx="6934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want to see Jesus lifted high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95400"/>
            <a:ext cx="8229600" cy="4801850"/>
          </a:xfrm>
        </p:spPr>
        <p:txBody>
          <a:bodyPr>
            <a:noAutofit/>
          </a:bodyPr>
          <a:lstStyle/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We want to see Jesus lifted high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A banner that flies across this land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That all men might see the truth and know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He is the way to heaven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rgbClr val="FF0000"/>
                </a:solidFill>
              </a:rPr>
              <a:t>We want to see, we want to see</a:t>
            </a:r>
            <a:br>
              <a:rPr lang="en-US" sz="2300" b="1" dirty="0" smtClean="0">
                <a:solidFill>
                  <a:srgbClr val="FF0000"/>
                </a:solidFill>
              </a:rPr>
            </a:br>
            <a:r>
              <a:rPr lang="en-US" sz="2300" b="1" dirty="0" smtClean="0">
                <a:solidFill>
                  <a:srgbClr val="FF0000"/>
                </a:solidFill>
              </a:rPr>
              <a:t>We want to see Jesus lifted high</a:t>
            </a:r>
            <a:br>
              <a:rPr lang="en-US" sz="2300" b="1" dirty="0" smtClean="0">
                <a:solidFill>
                  <a:srgbClr val="FF0000"/>
                </a:solidFill>
              </a:rPr>
            </a:br>
            <a:r>
              <a:rPr lang="en-US" sz="2300" b="1" dirty="0" smtClean="0">
                <a:solidFill>
                  <a:srgbClr val="FF0000"/>
                </a:solidFill>
              </a:rPr>
              <a:t>We want to see, we want to see</a:t>
            </a:r>
            <a:br>
              <a:rPr lang="en-US" sz="2300" b="1" dirty="0" smtClean="0">
                <a:solidFill>
                  <a:srgbClr val="FF0000"/>
                </a:solidFill>
              </a:rPr>
            </a:br>
            <a:r>
              <a:rPr lang="en-US" sz="2300" b="1" dirty="0" smtClean="0">
                <a:solidFill>
                  <a:srgbClr val="FF0000"/>
                </a:solidFill>
              </a:rPr>
              <a:t>We want to see Jesus lifted high</a:t>
            </a:r>
            <a:r>
              <a:rPr lang="en-US" sz="2300" b="1" dirty="0" smtClean="0">
                <a:solidFill>
                  <a:schemeClr val="tx1"/>
                </a:solidFill>
              </a:rPr>
              <a:t/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Step by step, we're moving forward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Little by little, taking ground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Every prayer a powerful weapon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Strongholds come tumbling down and down and down and </a:t>
            </a:r>
            <a:r>
              <a:rPr lang="en-US" sz="2300" b="1" dirty="0" smtClean="0">
                <a:solidFill>
                  <a:schemeClr val="tx1"/>
                </a:solidFill>
              </a:rPr>
              <a:t>down   </a:t>
            </a:r>
            <a:endParaRPr lang="en-US" sz="2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want to see Jesus lifted high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want to see Jesus lifted high </dc:title>
  <dc:creator>user</dc:creator>
  <cp:lastModifiedBy>mary</cp:lastModifiedBy>
  <cp:revision>7</cp:revision>
  <dcterms:created xsi:type="dcterms:W3CDTF">2016-10-22T21:38:54Z</dcterms:created>
  <dcterms:modified xsi:type="dcterms:W3CDTF">2017-11-27T16:41:19Z</dcterms:modified>
</cp:coreProperties>
</file>