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"/>
  </p:handout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0" d="100"/>
          <a:sy n="50" d="100"/>
        </p:scale>
        <p:origin x="-2669" y="-77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handoutMaster" Target="handoutMasters/handout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2A77EA-B136-44E0-BCA3-49282C2EF16C}" type="datetimeFigureOut">
              <a:rPr lang="en-US" smtClean="0"/>
              <a:t>11/23/2017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B121B3-7248-4B2A-B1A9-D904F6C4E1E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D35C3-2440-4EF9-8F37-761A634E2EFA}" type="datetimeFigureOut">
              <a:rPr lang="en-US" smtClean="0"/>
              <a:pPr/>
              <a:t>11/23/2017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C8B08-9A61-4B09-BD2F-05D519D0D4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D35C3-2440-4EF9-8F37-761A634E2EFA}" type="datetimeFigureOut">
              <a:rPr lang="en-US" smtClean="0"/>
              <a:pPr/>
              <a:t>11/23/2017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C8B08-9A61-4B09-BD2F-05D519D0D4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D35C3-2440-4EF9-8F37-761A634E2EFA}" type="datetimeFigureOut">
              <a:rPr lang="en-US" smtClean="0"/>
              <a:pPr/>
              <a:t>11/23/2017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C8B08-9A61-4B09-BD2F-05D519D0D4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D35C3-2440-4EF9-8F37-761A634E2EFA}" type="datetimeFigureOut">
              <a:rPr lang="en-US" smtClean="0"/>
              <a:pPr/>
              <a:t>11/23/2017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C8B08-9A61-4B09-BD2F-05D519D0D4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D35C3-2440-4EF9-8F37-761A634E2EFA}" type="datetimeFigureOut">
              <a:rPr lang="en-US" smtClean="0"/>
              <a:pPr/>
              <a:t>11/23/2017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C8B08-9A61-4B09-BD2F-05D519D0D4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D35C3-2440-4EF9-8F37-761A634E2EFA}" type="datetimeFigureOut">
              <a:rPr lang="en-US" smtClean="0"/>
              <a:pPr/>
              <a:t>11/23/2017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C8B08-9A61-4B09-BD2F-05D519D0D4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D35C3-2440-4EF9-8F37-761A634E2EFA}" type="datetimeFigureOut">
              <a:rPr lang="en-US" smtClean="0"/>
              <a:pPr/>
              <a:t>11/23/2017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C8B08-9A61-4B09-BD2F-05D519D0D4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D35C3-2440-4EF9-8F37-761A634E2EFA}" type="datetimeFigureOut">
              <a:rPr lang="en-US" smtClean="0"/>
              <a:pPr/>
              <a:t>11/23/2017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C8B08-9A61-4B09-BD2F-05D519D0D4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D35C3-2440-4EF9-8F37-761A634E2EFA}" type="datetimeFigureOut">
              <a:rPr lang="en-US" smtClean="0"/>
              <a:pPr/>
              <a:t>11/23/2017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C8B08-9A61-4B09-BD2F-05D519D0D4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D35C3-2440-4EF9-8F37-761A634E2EFA}" type="datetimeFigureOut">
              <a:rPr lang="en-US" smtClean="0"/>
              <a:pPr/>
              <a:t>11/23/2017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C8B08-9A61-4B09-BD2F-05D519D0D4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D35C3-2440-4EF9-8F37-761A634E2EFA}" type="datetimeFigureOut">
              <a:rPr lang="en-US" smtClean="0"/>
              <a:pPr/>
              <a:t>11/23/2017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C8B08-9A61-4B09-BD2F-05D519D0D4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AD35C3-2440-4EF9-8F37-761A634E2EFA}" type="datetimeFigureOut">
              <a:rPr lang="en-US" smtClean="0"/>
              <a:pPr/>
              <a:t>11/23/2017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1C8B08-9A61-4B09-BD2F-05D519D0D42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Victor's Crown.JPG"/>
          <p:cNvPicPr>
            <a:picLocks noChangeAspect="1"/>
          </p:cNvPicPr>
          <p:nvPr userDrawn="1"/>
        </p:nvPicPr>
        <p:blipFill>
          <a:blip r:embed="rId14" cstate="print">
            <a:lum bright="4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ictor's Cr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0"/>
            <a:ext cx="3505200" cy="4603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Victor's Crown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81000"/>
            <a:ext cx="7162800" cy="64770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You are always fighting for us  Heaven's angels all around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My delight is found in knowing  That You wear the Victor's crown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You're my help and my defender  You're my Savior and my friend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By Your grace I live and breathe  To worship You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At the mention of Your greatness  In Your Name I will bow down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In Your presence fear is silent  For You wear the Victor's crown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Let Your glory fill this temple  Let Your power overflow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By Your grace I live and breathe  To worship You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Hallelujah  You have </a:t>
            </a:r>
            <a:r>
              <a:rPr lang="en-US" sz="1800" b="1" dirty="0" smtClean="0">
                <a:solidFill>
                  <a:srgbClr val="FF0000"/>
                </a:solidFill>
              </a:rPr>
              <a:t>overcome You have overcome </a:t>
            </a:r>
            <a:r>
              <a:rPr lang="en-US" sz="1800" b="1" dirty="0" smtClean="0">
                <a:solidFill>
                  <a:srgbClr val="FF0000"/>
                </a:solidFill>
              </a:rPr>
              <a:t/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Hallelujah  </a:t>
            </a:r>
            <a:r>
              <a:rPr lang="en-US" sz="1800" b="1" dirty="0" smtClean="0">
                <a:solidFill>
                  <a:srgbClr val="FF0000"/>
                </a:solidFill>
              </a:rPr>
              <a:t>Jesus You have overcome the world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You are ever interceding  As the lost become the found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You can never be defeated  For You wear the Victor's crown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You are Jesus the Messiah  You're the Hope of all the world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By Your grace I live and breathe  To worship You</a:t>
            </a: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Every high thing must come down  Every stronghold shall be broken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You wear the Victor's crown  You have overcome  You have overcome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At the cross the work was finished  You were buried in the ground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But the grave could not contain You  For You wear the Victor's crown  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12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Victor's Crown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Victor's Crown</dc:title>
  <dc:creator>user</dc:creator>
  <cp:lastModifiedBy>mary</cp:lastModifiedBy>
  <cp:revision>6</cp:revision>
  <dcterms:created xsi:type="dcterms:W3CDTF">2017-11-23T01:54:53Z</dcterms:created>
  <dcterms:modified xsi:type="dcterms:W3CDTF">2017-11-23T16:50:50Z</dcterms:modified>
</cp:coreProperties>
</file>