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142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4F1FA-3BC1-40E4-9C5C-A4103504453D}" type="datetimeFigureOut">
              <a:rPr lang="en-US" smtClean="0"/>
              <a:pPr/>
              <a:t>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AF91B-B4FE-4217-BCE2-8E950B3C56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4F1FA-3BC1-40E4-9C5C-A4103504453D}" type="datetimeFigureOut">
              <a:rPr lang="en-US" smtClean="0"/>
              <a:pPr/>
              <a:t>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AF91B-B4FE-4217-BCE2-8E950B3C56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4F1FA-3BC1-40E4-9C5C-A4103504453D}" type="datetimeFigureOut">
              <a:rPr lang="en-US" smtClean="0"/>
              <a:pPr/>
              <a:t>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AF91B-B4FE-4217-BCE2-8E950B3C56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4F1FA-3BC1-40E4-9C5C-A4103504453D}" type="datetimeFigureOut">
              <a:rPr lang="en-US" smtClean="0"/>
              <a:pPr/>
              <a:t>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AF91B-B4FE-4217-BCE2-8E950B3C56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4F1FA-3BC1-40E4-9C5C-A4103504453D}" type="datetimeFigureOut">
              <a:rPr lang="en-US" smtClean="0"/>
              <a:pPr/>
              <a:t>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AF91B-B4FE-4217-BCE2-8E950B3C56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4F1FA-3BC1-40E4-9C5C-A4103504453D}" type="datetimeFigureOut">
              <a:rPr lang="en-US" smtClean="0"/>
              <a:pPr/>
              <a:t>1/6/2021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AF91B-B4FE-4217-BCE2-8E950B3C56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4F1FA-3BC1-40E4-9C5C-A4103504453D}" type="datetimeFigureOut">
              <a:rPr lang="en-US" smtClean="0"/>
              <a:pPr/>
              <a:t>1/6/2021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AF91B-B4FE-4217-BCE2-8E950B3C56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4F1FA-3BC1-40E4-9C5C-A4103504453D}" type="datetimeFigureOut">
              <a:rPr lang="en-US" smtClean="0"/>
              <a:pPr/>
              <a:t>1/6/2021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AF91B-B4FE-4217-BCE2-8E950B3C56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4F1FA-3BC1-40E4-9C5C-A4103504453D}" type="datetimeFigureOut">
              <a:rPr lang="en-US" smtClean="0"/>
              <a:pPr/>
              <a:t>1/6/2021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AF91B-B4FE-4217-BCE2-8E950B3C56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4F1FA-3BC1-40E4-9C5C-A4103504453D}" type="datetimeFigureOut">
              <a:rPr lang="en-US" smtClean="0"/>
              <a:pPr/>
              <a:t>1/6/2021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AF91B-B4FE-4217-BCE2-8E950B3C56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4F1FA-3BC1-40E4-9C5C-A4103504453D}" type="datetimeFigureOut">
              <a:rPr lang="en-US" smtClean="0"/>
              <a:pPr/>
              <a:t>1/6/2021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AF91B-B4FE-4217-BCE2-8E950B3C56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74F1FA-3BC1-40E4-9C5C-A4103504453D}" type="datetimeFigureOut">
              <a:rPr lang="en-US" smtClean="0"/>
              <a:pPr/>
              <a:t>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BAF91B-B4FE-4217-BCE2-8E950B3C56F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나를  지으신 이가  하나님.jpg"/>
          <p:cNvPicPr>
            <a:picLocks noChangeAspect="1"/>
          </p:cNvPicPr>
          <p:nvPr userDrawn="1"/>
        </p:nvPicPr>
        <p:blipFill>
          <a:blip r:embed="rId14" cstate="print">
            <a:lum bright="73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he Grace of G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188640"/>
            <a:ext cx="4104456" cy="404664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The Grace of God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340768"/>
            <a:ext cx="5544616" cy="4536504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God gave me a birth to this world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God called me from this world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And God sent me to this world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I owe everything to God Oh gracious God</a:t>
            </a:r>
          </a:p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/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Until I die and go to heaven 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Until I take my last breath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God helps me cherish the cross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I owe everything to God Oh gracious God</a:t>
            </a:r>
          </a:p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/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No one can repay that grace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God’s grace abounds in my life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I walk on the land without hesitation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Because of the grace of God holding me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12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The Grace of God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Grace of God</dc:title>
  <dc:creator>mary</dc:creator>
  <cp:lastModifiedBy>mary</cp:lastModifiedBy>
  <cp:revision>5</cp:revision>
  <dcterms:created xsi:type="dcterms:W3CDTF">2017-11-29T04:24:17Z</dcterms:created>
  <dcterms:modified xsi:type="dcterms:W3CDTF">2021-01-06T21:54:11Z</dcterms:modified>
</cp:coreProperties>
</file>