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F817-3220-46B8-8C59-6112441D4D86}" type="datetimeFigureOut">
              <a:rPr lang="en-US" smtClean="0"/>
              <a:pPr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B035-3857-4EA0-B143-65AC39B027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weeter than the air1 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62400" y="619760"/>
            <a:ext cx="4572000" cy="6238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weeter than the a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5720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Sweeter than the air 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14400" y="609600"/>
            <a:ext cx="29718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Faithful and true, You are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 by my side, always near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other love can compare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Sweeter than the air I breathe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Your love for 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Stronger than the raging sea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Your love for 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Seasons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though the flowers fade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know You never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 faithful is Your love for 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1" dirty="0" smtClean="0"/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Sweeter than the air I breathe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Is Your love for me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Stronger than the raging sea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Is Your love for me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Seasons change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And though the flowers fade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I know You never change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00" b="1" dirty="0" smtClean="0"/>
              <a:t>So faithful is Your love for me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1" dirty="0" smtClean="0"/>
          </a:p>
          <a:p>
            <a:pPr lvl="0">
              <a:spcBef>
                <a:spcPct val="20000"/>
              </a:spcBef>
              <a:defRPr/>
            </a:pPr>
            <a:endParaRPr lang="en-US" sz="16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Sweeter than the air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presence of the Lord</dc:title>
  <dc:creator>user</dc:creator>
  <cp:lastModifiedBy>user</cp:lastModifiedBy>
  <cp:revision>10</cp:revision>
  <dcterms:created xsi:type="dcterms:W3CDTF">2017-11-18T02:28:22Z</dcterms:created>
  <dcterms:modified xsi:type="dcterms:W3CDTF">2017-11-19T21:49:43Z</dcterms:modified>
</cp:coreProperties>
</file>