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C31BF-7222-48E1-A6CD-F2134AE7C55F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87367-6331-4ED7-A766-42B2801482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부흥(이 땅의 황무함을 보소서)1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i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88640"/>
            <a:ext cx="180020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Revival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984776" cy="43924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Oh Lord look upon this broken land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God in heaven; Lord have compassion on our land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Lord forgive our wicked ways; Our Lord come heal our land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Now </a:t>
            </a:r>
            <a:r>
              <a:rPr lang="en-US" sz="2000" b="1" dirty="0">
                <a:solidFill>
                  <a:schemeClr val="tx1"/>
                </a:solidFill>
              </a:rPr>
              <a:t>is the time that we are to be one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</a:t>
            </a:r>
            <a:r>
              <a:rPr lang="en-US" sz="2000" b="1" dirty="0">
                <a:solidFill>
                  <a:schemeClr val="tx1"/>
                </a:solidFill>
              </a:rPr>
              <a:t>come and raise up; And set a new foundation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God we will burn up our idols; Holy Spirit come and set a fire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Holy Spirit come and send revival's fire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</a:t>
            </a:r>
            <a:r>
              <a:rPr lang="en-US" sz="2000" b="1" dirty="0">
                <a:solidFill>
                  <a:schemeClr val="tx1"/>
                </a:solidFill>
              </a:rPr>
              <a:t>the Words of Truth revive these dry bones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amazing grace come let your rivers </a:t>
            </a:r>
            <a:r>
              <a:rPr lang="en-US" sz="2000" b="1" dirty="0" smtClean="0">
                <a:solidFill>
                  <a:schemeClr val="tx1"/>
                </a:solidFill>
              </a:rPr>
              <a:t>flow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Holy </a:t>
            </a:r>
            <a:r>
              <a:rPr lang="en-US" sz="2000" b="1" dirty="0">
                <a:solidFill>
                  <a:schemeClr val="tx1"/>
                </a:solidFill>
              </a:rPr>
              <a:t>Spirit come and set a fire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let your glory fill this place; Shining like the sun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>
                <a:solidFill>
                  <a:schemeClr val="tx1"/>
                </a:solidFill>
              </a:rPr>
              <a:t>let Your heavenly kingdom come; Come </a:t>
            </a:r>
            <a:r>
              <a:rPr lang="en-US" sz="2000" b="1" dirty="0" smtClean="0">
                <a:solidFill>
                  <a:schemeClr val="tx1"/>
                </a:solidFill>
              </a:rPr>
              <a:t>heal this </a:t>
            </a:r>
            <a:r>
              <a:rPr lang="en-US" sz="2000" b="1" dirty="0" smtClean="0">
                <a:solidFill>
                  <a:schemeClr val="tx1"/>
                </a:solidFill>
              </a:rPr>
              <a:t>land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Revival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Revival</dc:title>
  <dc:creator>mary</dc:creator>
  <cp:lastModifiedBy>mary</cp:lastModifiedBy>
  <cp:revision>8</cp:revision>
  <dcterms:created xsi:type="dcterms:W3CDTF">2017-11-30T02:07:29Z</dcterms:created>
  <dcterms:modified xsi:type="dcterms:W3CDTF">2017-11-30T12:17:11Z</dcterms:modified>
</cp:coreProperties>
</file>