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404AE-F0A7-4140-A94B-2035D25FE742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F9284-52BB-4470-9C28-D8A01891C9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여호와께 돌아가자1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e Never Fai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99" y="476672"/>
            <a:ext cx="6228184" cy="4824536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Love Never Fails </a:t>
            </a: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My people have abandoned Me, turned their back on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Nevertheless, My love for them, can´t give up on them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So </a:t>
            </a:r>
            <a:r>
              <a:rPr lang="en-US" sz="1800" b="1" dirty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will give them My all and have My people back to My arms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Let us go back to Jehovah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Although we may betray, God will never turn back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Let us go back to Jehovah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Although we may fail Him, oh His love will never fail [2x]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Love is patient, love endures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Love will gladly give oneself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When we love another then the world will see God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Love will never ends, Love never fails      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35688" y="548680"/>
            <a:ext cx="28083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</a:rPr>
              <a:t>祂的愛一直都在</a:t>
            </a:r>
            <a:endParaRPr lang="en-US" altLang="zh-TW" sz="2400" b="1" dirty="0" smtClean="0">
              <a:solidFill>
                <a:schemeClr val="tx1"/>
              </a:solidFill>
            </a:endParaRPr>
          </a:p>
          <a:p>
            <a:endParaRPr lang="en-US" altLang="zh-TW" sz="1400" b="1" dirty="0" smtClean="0">
              <a:solidFill>
                <a:schemeClr val="tx1"/>
              </a:solidFill>
            </a:endParaRPr>
          </a:p>
          <a:p>
            <a:endParaRPr lang="en-US" altLang="zh-TW" sz="1400" b="1" dirty="0" smtClean="0">
              <a:solidFill>
                <a:schemeClr val="tx1"/>
              </a:solidFill>
            </a:endParaRPr>
          </a:p>
          <a:p>
            <a:r>
              <a:rPr lang="zh-TW" altLang="en-US" sz="1400" b="1" dirty="0" smtClean="0">
                <a:solidFill>
                  <a:schemeClr val="tx1"/>
                </a:solidFill>
              </a:rPr>
              <a:t>我的百姓，已離棄我，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轉身背向我。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儘管如此，我給的愛，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從不收回來。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因此我將付出所有，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為得著我百姓心懷。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/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讓我們歸向耶和華，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縱然轉身背叛，祂的心不更改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讓我們歸向耶和華，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縱然跌倒失敗，祂的愛一直都在。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/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/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愛就是恆久忍耐，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愛讓人捨己無礙。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當我們能相愛，世界將看見主，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神的愛永遠都不失敗。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/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讓我們歸向耶和華，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縱然轉身背叛，祂的心不更改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讓我們歸向耶和華，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縱然跌倒失敗，祂的愛一直都在                     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Never Fails</dc:title>
  <dc:creator>mary</dc:creator>
  <cp:lastModifiedBy>mary</cp:lastModifiedBy>
  <cp:revision>6</cp:revision>
  <dcterms:created xsi:type="dcterms:W3CDTF">2017-11-30T15:54:37Z</dcterms:created>
  <dcterms:modified xsi:type="dcterms:W3CDTF">2017-11-30T18:15:17Z</dcterms:modified>
</cp:coreProperties>
</file>