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D88BA-D010-4D63-9540-1C3DE47CD92E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1B60B-2A78-4F8B-884C-8CD2E57AC9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직 주의 사랑에 매여.jpg"/>
          <p:cNvPicPr>
            <a:picLocks noChangeAspect="1"/>
          </p:cNvPicPr>
          <p:nvPr userDrawn="1"/>
        </p:nvPicPr>
        <p:blipFill>
          <a:blip r:embed="rId14" cstate="print">
            <a:lum bright="49000"/>
          </a:blip>
          <a:stretch>
            <a:fillRect/>
          </a:stretch>
        </p:blipFill>
        <p:spPr>
          <a:xfrm>
            <a:off x="0" y="0"/>
            <a:ext cx="9144000" cy="67786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ly bounded with the love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920880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Only </a:t>
            </a:r>
            <a:r>
              <a:rPr lang="en-US" b="1" dirty="0" smtClean="0"/>
              <a:t>bounded </a:t>
            </a:r>
            <a:r>
              <a:rPr lang="en-US" b="1" dirty="0" smtClean="0"/>
              <a:t>with the love of God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4680520" cy="45365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As </a:t>
            </a:r>
            <a:r>
              <a:rPr lang="en-US" sz="1800" b="1" dirty="0" smtClean="0">
                <a:solidFill>
                  <a:schemeClr val="tx1"/>
                </a:solidFill>
              </a:rPr>
              <a:t>I </a:t>
            </a:r>
            <a:r>
              <a:rPr lang="en-US" sz="1800" b="1" dirty="0" smtClean="0">
                <a:solidFill>
                  <a:schemeClr val="tx1"/>
                </a:solidFill>
              </a:rPr>
              <a:t>am bounded with the love of God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My soul rejoice and sing a song to God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a hillside of </a:t>
            </a:r>
            <a:r>
              <a:rPr lang="en-US" sz="1800" b="1" dirty="0" smtClean="0">
                <a:solidFill>
                  <a:schemeClr val="tx1"/>
                </a:solidFill>
              </a:rPr>
              <a:t>hope, </a:t>
            </a:r>
            <a:r>
              <a:rPr lang="en-US" sz="1800" b="1" dirty="0" smtClean="0">
                <a:solidFill>
                  <a:schemeClr val="tx1"/>
                </a:solidFill>
              </a:rPr>
              <a:t>upon the land of joy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My heart is steadfast to love you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As I’m confined by the presence of the Lord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My soul rejoice, sing praises to our God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a hill of calling, upon the holy ground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bow down to worship you Lord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the grace you’ve given to me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can't express everything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My soul will follow you as I rejoice in you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give my life to you oh Lord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Only bounded with the love of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love of my Lord</dc:title>
  <dc:creator>mary</dc:creator>
  <cp:lastModifiedBy>mary</cp:lastModifiedBy>
  <cp:revision>10</cp:revision>
  <dcterms:created xsi:type="dcterms:W3CDTF">2017-11-26T02:01:12Z</dcterms:created>
  <dcterms:modified xsi:type="dcterms:W3CDTF">2021-01-16T19:02:01Z</dcterms:modified>
</cp:coreProperties>
</file>