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7F03-19A0-41EA-A906-1C33FDEDF543}" type="datetimeFigureOut">
              <a:rPr lang="en-US" smtClean="0"/>
              <a:pPr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DB7EF-FE8F-4F1D-A27A-7073929282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7F03-19A0-41EA-A906-1C33FDEDF543}" type="datetimeFigureOut">
              <a:rPr lang="en-US" smtClean="0"/>
              <a:pPr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DB7EF-FE8F-4F1D-A27A-7073929282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7F03-19A0-41EA-A906-1C33FDEDF543}" type="datetimeFigureOut">
              <a:rPr lang="en-US" smtClean="0"/>
              <a:pPr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DB7EF-FE8F-4F1D-A27A-7073929282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7F03-19A0-41EA-A906-1C33FDEDF543}" type="datetimeFigureOut">
              <a:rPr lang="en-US" smtClean="0"/>
              <a:pPr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DB7EF-FE8F-4F1D-A27A-7073929282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7F03-19A0-41EA-A906-1C33FDEDF543}" type="datetimeFigureOut">
              <a:rPr lang="en-US" smtClean="0"/>
              <a:pPr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DB7EF-FE8F-4F1D-A27A-7073929282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7F03-19A0-41EA-A906-1C33FDEDF543}" type="datetimeFigureOut">
              <a:rPr lang="en-US" smtClean="0"/>
              <a:pPr/>
              <a:t>11/22/2017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DB7EF-FE8F-4F1D-A27A-7073929282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7F03-19A0-41EA-A906-1C33FDEDF543}" type="datetimeFigureOut">
              <a:rPr lang="en-US" smtClean="0"/>
              <a:pPr/>
              <a:t>11/22/2017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DB7EF-FE8F-4F1D-A27A-7073929282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7F03-19A0-41EA-A906-1C33FDEDF543}" type="datetimeFigureOut">
              <a:rPr lang="en-US" smtClean="0"/>
              <a:pPr/>
              <a:t>11/22/2017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DB7EF-FE8F-4F1D-A27A-7073929282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7F03-19A0-41EA-A906-1C33FDEDF543}" type="datetimeFigureOut">
              <a:rPr lang="en-US" smtClean="0"/>
              <a:pPr/>
              <a:t>11/22/2017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DB7EF-FE8F-4F1D-A27A-7073929282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7F03-19A0-41EA-A906-1C33FDEDF543}" type="datetimeFigureOut">
              <a:rPr lang="en-US" smtClean="0"/>
              <a:pPr/>
              <a:t>11/22/2017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DB7EF-FE8F-4F1D-A27A-7073929282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7F03-19A0-41EA-A906-1C33FDEDF543}" type="datetimeFigureOut">
              <a:rPr lang="en-US" smtClean="0"/>
              <a:pPr/>
              <a:t>11/22/2017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DB7EF-FE8F-4F1D-A27A-7073929282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27F03-19A0-41EA-A906-1C33FDEDF543}" type="datetimeFigureOut">
              <a:rPr lang="en-US" smtClean="0"/>
              <a:pPr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DB7EF-FE8F-4F1D-A27A-7073929282B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n Jesus' Hand.JPG"/>
          <p:cNvPicPr>
            <a:picLocks noChangeAspect="1"/>
          </p:cNvPicPr>
          <p:nvPr userDrawn="1"/>
        </p:nvPicPr>
        <p:blipFill>
          <a:blip r:embed="rId14">
            <a:lum bright="2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n Jesus' H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1000" y="457200"/>
            <a:ext cx="35052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On Jesus' Hand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1400" y="1143000"/>
            <a:ext cx="5562600" cy="4953000"/>
          </a:xfrm>
        </p:spPr>
        <p:txBody>
          <a:bodyPr>
            <a:noAutofit/>
          </a:bodyPr>
          <a:lstStyle/>
          <a:p>
            <a:pPr marL="0" lvl="1" algn="l"/>
            <a:r>
              <a:rPr lang="en-US" sz="1800" b="1" dirty="0" smtClean="0">
                <a:solidFill>
                  <a:schemeClr val="tx1"/>
                </a:solidFill>
              </a:rPr>
              <a:t>I am cleansed through the blood of Jesus Christ,                                                                                                 I am free through the blood of Jesus Christ</a:t>
            </a:r>
          </a:p>
          <a:p>
            <a:pPr marL="0" lvl="1" algn="l"/>
            <a:r>
              <a:rPr lang="en-US" sz="1800" b="1" dirty="0" smtClean="0">
                <a:solidFill>
                  <a:schemeClr val="tx1"/>
                </a:solidFill>
              </a:rPr>
              <a:t>As I come to worship you, in this time;                                                                                                                                                     I will give my all in all to you, my LORD</a:t>
            </a:r>
          </a:p>
          <a:p>
            <a:pPr marL="0" lvl="1" algn="l"/>
            <a:endParaRPr lang="en-US" sz="1800" b="1" dirty="0" smtClean="0">
              <a:solidFill>
                <a:schemeClr val="tx1"/>
              </a:solidFill>
            </a:endParaRPr>
          </a:p>
          <a:p>
            <a:pPr marL="0" lvl="1" algn="l"/>
            <a:endParaRPr lang="en-US" sz="1800" b="1" dirty="0" smtClean="0">
              <a:solidFill>
                <a:schemeClr val="tx1"/>
              </a:solidFill>
            </a:endParaRPr>
          </a:p>
          <a:p>
            <a:pPr marL="0" lvl="1" algn="l"/>
            <a:r>
              <a:rPr lang="en-US" sz="1800" b="1" dirty="0" smtClean="0">
                <a:solidFill>
                  <a:schemeClr val="tx1"/>
                </a:solidFill>
              </a:rPr>
              <a:t>Jesus, you were pierced for all my sins,                                                                                                                                                  Jesus, you were pierced for all my shame</a:t>
            </a:r>
          </a:p>
          <a:p>
            <a:pPr marL="0" lvl="1" algn="l"/>
            <a:r>
              <a:rPr lang="en-US" sz="1800" b="1" dirty="0" smtClean="0">
                <a:solidFill>
                  <a:schemeClr val="tx1"/>
                </a:solidFill>
              </a:rPr>
              <a:t>I no longer live, but Christ lives in me,                                                                                                                                                               so I now live by faith in the Son of God</a:t>
            </a:r>
          </a:p>
          <a:p>
            <a:pPr marL="0" lvl="1" algn="l"/>
            <a:endParaRPr lang="en-US" sz="1800" b="1" dirty="0">
              <a:solidFill>
                <a:schemeClr val="tx1"/>
              </a:solidFill>
            </a:endParaRPr>
          </a:p>
          <a:p>
            <a:pPr marL="0" lvl="1" algn="l"/>
            <a:endParaRPr lang="en-US" sz="1800" b="1" dirty="0" smtClean="0">
              <a:solidFill>
                <a:schemeClr val="tx1"/>
              </a:solidFill>
            </a:endParaRPr>
          </a:p>
          <a:p>
            <a:pPr marL="0" lvl="1" algn="l"/>
            <a:r>
              <a:rPr lang="en-US" sz="1800" b="1" dirty="0" smtClean="0">
                <a:solidFill>
                  <a:schemeClr val="tx1"/>
                </a:solidFill>
              </a:rPr>
              <a:t>How sweet it is to  hold my Savior's hand,                                                                                                                                                      and How sweet it is to- hold my Savior's feet</a:t>
            </a:r>
          </a:p>
          <a:p>
            <a:pPr marL="0" lvl="1" algn="l"/>
            <a:r>
              <a:rPr lang="en-US" sz="1800" b="1" dirty="0" smtClean="0">
                <a:solidFill>
                  <a:schemeClr val="tx1"/>
                </a:solidFill>
              </a:rPr>
              <a:t>If I will die with you Lord, then I will also live with you</a:t>
            </a:r>
          </a:p>
          <a:p>
            <a:pPr marL="0" lvl="1" algn="l"/>
            <a:r>
              <a:rPr lang="en-US" sz="1800" b="1" dirty="0" smtClean="0">
                <a:solidFill>
                  <a:schemeClr val="tx1"/>
                </a:solidFill>
              </a:rPr>
              <a:t>Forevermore, I'll live for you, Jesus  I'll live for you, alone                  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50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On Jesus' Hand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Jesus' Hand</dc:title>
  <dc:creator>user</dc:creator>
  <cp:lastModifiedBy>user</cp:lastModifiedBy>
  <cp:revision>8</cp:revision>
  <dcterms:created xsi:type="dcterms:W3CDTF">2017-11-22T01:14:03Z</dcterms:created>
  <dcterms:modified xsi:type="dcterms:W3CDTF">2017-11-22T04:00:11Z</dcterms:modified>
</cp:coreProperties>
</file>