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86984-3E2F-4166-A416-1E7589E0F98C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09BA-DFB5-4E45-AF91-3F7598F4A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86984-3E2F-4166-A416-1E7589E0F98C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09BA-DFB5-4E45-AF91-3F7598F4A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86984-3E2F-4166-A416-1E7589E0F98C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09BA-DFB5-4E45-AF91-3F7598F4A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86984-3E2F-4166-A416-1E7589E0F98C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09BA-DFB5-4E45-AF91-3F7598F4A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86984-3E2F-4166-A416-1E7589E0F98C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09BA-DFB5-4E45-AF91-3F7598F4A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86984-3E2F-4166-A416-1E7589E0F98C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09BA-DFB5-4E45-AF91-3F7598F4A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86984-3E2F-4166-A416-1E7589E0F98C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09BA-DFB5-4E45-AF91-3F7598F4A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86984-3E2F-4166-A416-1E7589E0F98C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09BA-DFB5-4E45-AF91-3F7598F4A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86984-3E2F-4166-A416-1E7589E0F98C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09BA-DFB5-4E45-AF91-3F7598F4A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86984-3E2F-4166-A416-1E7589E0F98C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09BA-DFB5-4E45-AF91-3F7598F4A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86984-3E2F-4166-A416-1E7589E0F98C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09BA-DFB5-4E45-AF91-3F7598F4A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86984-3E2F-4166-A416-1E7589E0F98C}" type="datetimeFigureOut">
              <a:rPr lang="en-US" smtClean="0"/>
              <a:pPr/>
              <a:t>11/12/2017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309BA-DFB5-4E45-AF91-3F7598F4A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on the Cross.jpg"/>
          <p:cNvPicPr>
            <a:picLocks noChangeAspect="1"/>
          </p:cNvPicPr>
          <p:nvPr userDrawn="1"/>
        </p:nvPicPr>
        <p:blipFill>
          <a:blip r:embed="rId14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rc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0"/>
            <a:ext cx="19050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Mercy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09600"/>
            <a:ext cx="7162800" cy="5791200"/>
          </a:xfrm>
        </p:spPr>
        <p:txBody>
          <a:bodyPr>
            <a:noAutofit/>
          </a:bodyPr>
          <a:lstStyle/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I will kneel in the </a:t>
            </a:r>
            <a:r>
              <a:rPr lang="en-US" sz="2200" b="1" dirty="0" smtClean="0">
                <a:solidFill>
                  <a:schemeClr val="tx1"/>
                </a:solidFill>
              </a:rPr>
              <a:t>dust at </a:t>
            </a:r>
            <a:r>
              <a:rPr lang="en-US" sz="2200" b="1" dirty="0" smtClean="0">
                <a:solidFill>
                  <a:schemeClr val="tx1"/>
                </a:solidFill>
              </a:rPr>
              <a:t>the foot of the cross,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where mercy paid for </a:t>
            </a:r>
            <a:r>
              <a:rPr lang="en-US" sz="2200" b="1" dirty="0" smtClean="0">
                <a:solidFill>
                  <a:schemeClr val="tx1"/>
                </a:solidFill>
              </a:rPr>
              <a:t>me. Where </a:t>
            </a:r>
            <a:r>
              <a:rPr lang="en-US" sz="2200" b="1" dirty="0" smtClean="0">
                <a:solidFill>
                  <a:schemeClr val="tx1"/>
                </a:solidFill>
              </a:rPr>
              <a:t>the wrath I deserve,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it is gone, it has </a:t>
            </a:r>
            <a:r>
              <a:rPr lang="en-US" sz="2200" b="1" dirty="0" smtClean="0">
                <a:solidFill>
                  <a:schemeClr val="tx1"/>
                </a:solidFill>
              </a:rPr>
              <a:t>passed. Your </a:t>
            </a:r>
            <a:r>
              <a:rPr lang="en-US" sz="2200" b="1" dirty="0" smtClean="0">
                <a:solidFill>
                  <a:schemeClr val="tx1"/>
                </a:solidFill>
              </a:rPr>
              <a:t>blood has hidden me.</a:t>
            </a:r>
          </a:p>
          <a:p>
            <a:pPr algn="l"/>
            <a:endParaRPr lang="en-US" sz="2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We </a:t>
            </a:r>
            <a:r>
              <a:rPr lang="en-US" sz="2200" b="1" dirty="0" smtClean="0">
                <a:solidFill>
                  <a:schemeClr val="tx1"/>
                </a:solidFill>
              </a:rPr>
              <a:t>will lift up the </a:t>
            </a:r>
            <a:r>
              <a:rPr lang="en-US" sz="2200" b="1" dirty="0" smtClean="0">
                <a:solidFill>
                  <a:schemeClr val="tx1"/>
                </a:solidFill>
              </a:rPr>
              <a:t>cup And </a:t>
            </a:r>
            <a:r>
              <a:rPr lang="en-US" sz="2200" b="1" dirty="0" smtClean="0">
                <a:solidFill>
                  <a:schemeClr val="tx1"/>
                </a:solidFill>
              </a:rPr>
              <a:t>the bread we will break,</a:t>
            </a: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Remembering Your love</a:t>
            </a:r>
            <a:r>
              <a:rPr lang="en-US" sz="2200" b="1" dirty="0" smtClean="0">
                <a:solidFill>
                  <a:schemeClr val="tx1"/>
                </a:solidFill>
              </a:rPr>
              <a:t>. We </a:t>
            </a:r>
            <a:r>
              <a:rPr lang="en-US" sz="2200" b="1" dirty="0" smtClean="0">
                <a:solidFill>
                  <a:schemeClr val="tx1"/>
                </a:solidFill>
              </a:rPr>
              <a:t>were fallen from grace,</a:t>
            </a: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But You took on our </a:t>
            </a:r>
            <a:r>
              <a:rPr lang="en-US" sz="2200" b="1" dirty="0" smtClean="0">
                <a:solidFill>
                  <a:schemeClr val="tx1"/>
                </a:solidFill>
              </a:rPr>
              <a:t>shame And </a:t>
            </a:r>
            <a:r>
              <a:rPr lang="en-US" sz="2200" b="1" dirty="0" smtClean="0">
                <a:solidFill>
                  <a:schemeClr val="tx1"/>
                </a:solidFill>
              </a:rPr>
              <a:t>nailed it to a cross.</a:t>
            </a:r>
          </a:p>
          <a:p>
            <a:pPr algn="l"/>
            <a:endParaRPr lang="en-US" sz="2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200" b="1" dirty="0" smtClean="0">
                <a:solidFill>
                  <a:srgbClr val="FF0000"/>
                </a:solidFill>
              </a:rPr>
              <a:t>Refrain</a:t>
            </a:r>
            <a:endParaRPr lang="en-US" altLang="ko-KR" sz="2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200" b="1" dirty="0" smtClean="0">
                <a:solidFill>
                  <a:srgbClr val="FF0000"/>
                </a:solidFill>
              </a:rPr>
              <a:t>Mercy, mercy</a:t>
            </a:r>
            <a:r>
              <a:rPr lang="en-US" sz="2200" b="1" dirty="0" smtClean="0">
                <a:solidFill>
                  <a:srgbClr val="FF0000"/>
                </a:solidFill>
              </a:rPr>
              <a:t>, As </a:t>
            </a:r>
            <a:r>
              <a:rPr lang="en-US" sz="2200" b="1" dirty="0" smtClean="0">
                <a:solidFill>
                  <a:srgbClr val="FF0000"/>
                </a:solidFill>
              </a:rPr>
              <a:t>endless as the sea.</a:t>
            </a:r>
          </a:p>
          <a:p>
            <a:pPr algn="l"/>
            <a:r>
              <a:rPr lang="en-US" sz="2200" b="1" dirty="0" smtClean="0">
                <a:solidFill>
                  <a:srgbClr val="FF0000"/>
                </a:solidFill>
              </a:rPr>
              <a:t>I'll sing Your </a:t>
            </a:r>
            <a:r>
              <a:rPr lang="en-US" sz="2200" b="1" dirty="0" smtClean="0">
                <a:solidFill>
                  <a:srgbClr val="FF0000"/>
                </a:solidFill>
              </a:rPr>
              <a:t>hallelujah For </a:t>
            </a:r>
            <a:r>
              <a:rPr lang="en-US" sz="2200" b="1" dirty="0" smtClean="0">
                <a:solidFill>
                  <a:srgbClr val="FF0000"/>
                </a:solidFill>
              </a:rPr>
              <a:t>all eternity.</a:t>
            </a:r>
          </a:p>
          <a:p>
            <a:pPr algn="l"/>
            <a:endParaRPr lang="en-US" sz="2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Bridge</a:t>
            </a:r>
            <a:endParaRPr lang="en-US" sz="2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May I never lose the wonder</a:t>
            </a:r>
            <a:r>
              <a:rPr lang="en-US" sz="2200" b="1" dirty="0" smtClean="0">
                <a:solidFill>
                  <a:schemeClr val="tx1"/>
                </a:solidFill>
              </a:rPr>
              <a:t>, Oh</a:t>
            </a:r>
            <a:r>
              <a:rPr lang="en-US" sz="2200" b="1" dirty="0" smtClean="0">
                <a:solidFill>
                  <a:schemeClr val="tx1"/>
                </a:solidFill>
              </a:rPr>
              <a:t>, the wonder of Your mercy.</a:t>
            </a: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May I sing Your hallelujah</a:t>
            </a:r>
            <a:r>
              <a:rPr lang="en-US" sz="2200" b="1" dirty="0" smtClean="0">
                <a:solidFill>
                  <a:schemeClr val="tx1"/>
                </a:solidFill>
              </a:rPr>
              <a:t>. Hallelujah</a:t>
            </a:r>
            <a:r>
              <a:rPr lang="en-US" sz="2200" b="1" dirty="0" smtClean="0">
                <a:solidFill>
                  <a:schemeClr val="tx1"/>
                </a:solidFill>
              </a:rPr>
              <a:t>, Amen</a:t>
            </a:r>
            <a:r>
              <a:rPr lang="en-US" sz="2200" b="1" dirty="0" smtClean="0">
                <a:solidFill>
                  <a:schemeClr val="tx1"/>
                </a:solidFill>
              </a:rPr>
              <a:t>.  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14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Mercy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Mercy</dc:title>
  <dc:creator>user</dc:creator>
  <cp:lastModifiedBy>user</cp:lastModifiedBy>
  <cp:revision>7</cp:revision>
  <dcterms:created xsi:type="dcterms:W3CDTF">2017-11-11T00:49:30Z</dcterms:created>
  <dcterms:modified xsi:type="dcterms:W3CDTF">2017-11-12T03:25:40Z</dcterms:modified>
</cp:coreProperties>
</file>