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7091E-5B90-4A85-A897-88DA3B32D018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5E39D-2EBA-405B-8C92-9080558631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Is Glory Just To Walk With Him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t Is Glory Just to Walk with Him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128792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It </a:t>
            </a:r>
            <a:r>
              <a:rPr lang="en-US" b="1" dirty="0"/>
              <a:t>Is Glory Just to Walk with Him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5616624" cy="583264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is glory just to walk with Him whose blood has ransomed me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is rapture for my soul each day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is joy divine to feel Him near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where'er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path may be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Bless the Lord it's glory all the way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It is glory just to walk with Him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It is glory just to walk with Him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He will guide my steps aright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Through the vale and o'er the height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It is glory just to walk with Him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is glory when the shadows fall to know that He is near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what joy to simply trust and pray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is glory to abide in Him when skies above are clear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 with Him it's glory all the way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'Twill be glory when I walk with Him on Heaven's golden shore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Never from His side again to stray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'Twill be glory wondrous glory with the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Savior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evermore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Everlasting glory all the way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155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It Is Glory Just to Walk with Him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It Is Glory Just to Walk with Him  </dc:title>
  <dc:creator>mary</dc:creator>
  <cp:lastModifiedBy>mary</cp:lastModifiedBy>
  <cp:revision>6</cp:revision>
  <dcterms:created xsi:type="dcterms:W3CDTF">2021-02-10T19:17:48Z</dcterms:created>
  <dcterms:modified xsi:type="dcterms:W3CDTF">2021-02-10T21:26:55Z</dcterms:modified>
</cp:coreProperties>
</file>